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diagrams/data4.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diagrams/data5.xml" ContentType="application/vnd.openxmlformats-officedocument.drawingml.diagramData+xml"/>
  <Override PartName="/ppt/diagrams/data2.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3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7.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6.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23.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21.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diagrams/colors4.xml" ContentType="application/vnd.openxmlformats-officedocument.drawingml.diagramColors+xml"/>
  <Override PartName="/ppt/theme/theme1.xml" ContentType="application/vnd.openxmlformats-officedocument.theme+xml"/>
  <Override PartName="/ppt/diagrams/layout5.xml" ContentType="application/vnd.openxmlformats-officedocument.drawingml.diagramLayout+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heme/theme2.xml" ContentType="application/vnd.openxmlformats-officedocument.theme+xml"/>
  <Override PartName="/ppt/diagrams/drawing4.xml" ContentType="application/vnd.ms-office.drawingml.diagramDrawing+xml"/>
  <Override PartName="/ppt/diagrams/layout4.xml" ContentType="application/vnd.openxmlformats-officedocument.drawingml.diagramLayout+xml"/>
  <Override PartName="/ppt/diagrams/quickStyle4.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2" r:id="rId1"/>
  </p:sldMasterIdLst>
  <p:notesMasterIdLst>
    <p:notesMasterId r:id="rId35"/>
  </p:notesMasterIdLst>
  <p:handoutMasterIdLst>
    <p:handoutMasterId r:id="rId36"/>
  </p:handoutMasterIdLst>
  <p:sldIdLst>
    <p:sldId id="393" r:id="rId2"/>
    <p:sldId id="378" r:id="rId3"/>
    <p:sldId id="392" r:id="rId4"/>
    <p:sldId id="318" r:id="rId5"/>
    <p:sldId id="319" r:id="rId6"/>
    <p:sldId id="371" r:id="rId7"/>
    <p:sldId id="373" r:id="rId8"/>
    <p:sldId id="321" r:id="rId9"/>
    <p:sldId id="359" r:id="rId10"/>
    <p:sldId id="380" r:id="rId11"/>
    <p:sldId id="328" r:id="rId12"/>
    <p:sldId id="355" r:id="rId13"/>
    <p:sldId id="375" r:id="rId14"/>
    <p:sldId id="364" r:id="rId15"/>
    <p:sldId id="334" r:id="rId16"/>
    <p:sldId id="335" r:id="rId17"/>
    <p:sldId id="336" r:id="rId18"/>
    <p:sldId id="368" r:id="rId19"/>
    <p:sldId id="339" r:id="rId20"/>
    <p:sldId id="341" r:id="rId21"/>
    <p:sldId id="342" r:id="rId22"/>
    <p:sldId id="381" r:id="rId23"/>
    <p:sldId id="382" r:id="rId24"/>
    <p:sldId id="383" r:id="rId25"/>
    <p:sldId id="384" r:id="rId26"/>
    <p:sldId id="385" r:id="rId27"/>
    <p:sldId id="386" r:id="rId28"/>
    <p:sldId id="387" r:id="rId29"/>
    <p:sldId id="388" r:id="rId30"/>
    <p:sldId id="389" r:id="rId31"/>
    <p:sldId id="390" r:id="rId32"/>
    <p:sldId id="391" r:id="rId33"/>
    <p:sldId id="394" r:id="rId34"/>
  </p:sldIdLst>
  <p:sldSz cx="12192000" cy="6858000"/>
  <p:notesSz cx="6808788" cy="99409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66"/>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A072E2-1FC8-462A-A0D9-C642A5055F35}" v="8" dt="2023-06-30T15:59:35.25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614" autoAdjust="0"/>
    <p:restoredTop sz="68826" autoAdjust="0"/>
  </p:normalViewPr>
  <p:slideViewPr>
    <p:cSldViewPr snapToGrid="0">
      <p:cViewPr varScale="1">
        <p:scale>
          <a:sx n="104" d="100"/>
          <a:sy n="104" d="100"/>
        </p:scale>
        <p:origin x="132" y="240"/>
      </p:cViewPr>
      <p:guideLst>
        <p:guide orient="horz" pos="2160"/>
        <p:guide pos="3840"/>
      </p:guideLst>
    </p:cSldViewPr>
  </p:slideViewPr>
  <p:outlineViewPr>
    <p:cViewPr>
      <p:scale>
        <a:sx n="33" d="100"/>
        <a:sy n="33" d="100"/>
      </p:scale>
      <p:origin x="0" y="15826"/>
    </p:cViewPr>
  </p:outlineViewPr>
  <p:notesTextViewPr>
    <p:cViewPr>
      <p:scale>
        <a:sx n="1" d="1"/>
        <a:sy n="1" d="1"/>
      </p:scale>
      <p:origin x="0" y="0"/>
    </p:cViewPr>
  </p:notesTextViewPr>
  <p:notesViewPr>
    <p:cSldViewPr snapToGrid="0">
      <p:cViewPr varScale="1">
        <p:scale>
          <a:sx n="52" d="100"/>
          <a:sy n="52" d="100"/>
        </p:scale>
        <p:origin x="208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DBB76F-33CD-48FE-BE6D-B8BD3ADCA7B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BF426DBD-D51E-43A8-B9A0-0365063F0089}">
      <dgm:prSet phldrT="[Text]"/>
      <dgm:spPr>
        <a:solidFill>
          <a:schemeClr val="accent2"/>
        </a:solidFill>
      </dgm:spPr>
      <dgm:t>
        <a:bodyPr/>
        <a:lstStyle/>
        <a:p>
          <a:r>
            <a:rPr lang="en-GB" dirty="0"/>
            <a:t>Behaviour</a:t>
          </a:r>
        </a:p>
      </dgm:t>
    </dgm:pt>
    <dgm:pt modelId="{3AF48596-BCA7-4976-92DA-5239D84579A5}" type="parTrans" cxnId="{7E9DC6E8-AEDE-473B-82C7-EFB937546BE6}">
      <dgm:prSet/>
      <dgm:spPr/>
      <dgm:t>
        <a:bodyPr/>
        <a:lstStyle/>
        <a:p>
          <a:endParaRPr lang="en-GB"/>
        </a:p>
      </dgm:t>
    </dgm:pt>
    <dgm:pt modelId="{A4CD36EE-797A-4423-B9EC-610C5DF3FC1D}" type="sibTrans" cxnId="{7E9DC6E8-AEDE-473B-82C7-EFB937546BE6}">
      <dgm:prSet/>
      <dgm:spPr/>
      <dgm:t>
        <a:bodyPr/>
        <a:lstStyle/>
        <a:p>
          <a:endParaRPr lang="en-GB"/>
        </a:p>
      </dgm:t>
    </dgm:pt>
    <dgm:pt modelId="{6AD476DD-B956-47D4-980E-1FEBECA49A00}">
      <dgm:prSet phldrT="[Text]"/>
      <dgm:spPr/>
      <dgm:t>
        <a:bodyPr/>
        <a:lstStyle/>
        <a:p>
          <a:r>
            <a:rPr lang="en-GB" altLang="en-US" dirty="0"/>
            <a:t>What the child is expected to do</a:t>
          </a:r>
          <a:endParaRPr lang="en-GB" dirty="0"/>
        </a:p>
      </dgm:t>
    </dgm:pt>
    <dgm:pt modelId="{F8209A2A-280B-4E91-B813-DACA5FF4B0CB}" type="parTrans" cxnId="{8E62A56B-A1F2-47F5-BF3C-9504456D039F}">
      <dgm:prSet/>
      <dgm:spPr/>
      <dgm:t>
        <a:bodyPr/>
        <a:lstStyle/>
        <a:p>
          <a:endParaRPr lang="en-GB"/>
        </a:p>
      </dgm:t>
    </dgm:pt>
    <dgm:pt modelId="{BDE4E508-D9EB-4F0C-8021-D2B31A245A19}" type="sibTrans" cxnId="{8E62A56B-A1F2-47F5-BF3C-9504456D039F}">
      <dgm:prSet/>
      <dgm:spPr/>
      <dgm:t>
        <a:bodyPr/>
        <a:lstStyle/>
        <a:p>
          <a:endParaRPr lang="en-GB"/>
        </a:p>
      </dgm:t>
    </dgm:pt>
    <dgm:pt modelId="{16C55089-276C-4E8E-A90C-62E72D3B6D58}">
      <dgm:prSet phldrT="[Text]"/>
      <dgm:spPr>
        <a:solidFill>
          <a:srgbClr val="00B050"/>
        </a:solidFill>
      </dgm:spPr>
      <dgm:t>
        <a:bodyPr/>
        <a:lstStyle/>
        <a:p>
          <a:r>
            <a:rPr lang="en-GB" dirty="0"/>
            <a:t>Conditions</a:t>
          </a:r>
        </a:p>
      </dgm:t>
    </dgm:pt>
    <dgm:pt modelId="{532AC204-E482-4F4B-BF07-B293A726031E}" type="parTrans" cxnId="{272E73A8-31D7-41E1-B759-EAC97716D88D}">
      <dgm:prSet/>
      <dgm:spPr/>
      <dgm:t>
        <a:bodyPr/>
        <a:lstStyle/>
        <a:p>
          <a:endParaRPr lang="en-GB"/>
        </a:p>
      </dgm:t>
    </dgm:pt>
    <dgm:pt modelId="{6997078B-57D9-463E-9114-7DA3E80CC534}" type="sibTrans" cxnId="{272E73A8-31D7-41E1-B759-EAC97716D88D}">
      <dgm:prSet/>
      <dgm:spPr/>
      <dgm:t>
        <a:bodyPr/>
        <a:lstStyle/>
        <a:p>
          <a:endParaRPr lang="en-GB"/>
        </a:p>
      </dgm:t>
    </dgm:pt>
    <dgm:pt modelId="{917E8A9C-5E72-4403-912F-BCBA2832B16A}">
      <dgm:prSet phldrT="[Text]"/>
      <dgm:spPr/>
      <dgm:t>
        <a:bodyPr/>
        <a:lstStyle/>
        <a:p>
          <a:r>
            <a:rPr lang="en-GB" dirty="0"/>
            <a:t>Prompts</a:t>
          </a:r>
        </a:p>
      </dgm:t>
    </dgm:pt>
    <dgm:pt modelId="{B020F054-E10E-40DA-B477-52AD03764847}" type="parTrans" cxnId="{F5E2A02D-5E94-4E5C-8326-2BFE296FA508}">
      <dgm:prSet/>
      <dgm:spPr/>
      <dgm:t>
        <a:bodyPr/>
        <a:lstStyle/>
        <a:p>
          <a:endParaRPr lang="en-GB"/>
        </a:p>
      </dgm:t>
    </dgm:pt>
    <dgm:pt modelId="{2FE51BF9-E834-4CF5-887E-055467BBB7F2}" type="sibTrans" cxnId="{F5E2A02D-5E94-4E5C-8326-2BFE296FA508}">
      <dgm:prSet/>
      <dgm:spPr/>
      <dgm:t>
        <a:bodyPr/>
        <a:lstStyle/>
        <a:p>
          <a:endParaRPr lang="en-GB"/>
        </a:p>
      </dgm:t>
    </dgm:pt>
    <dgm:pt modelId="{5E9A3C63-ECE6-49E9-A7A9-AB53603EA5DE}">
      <dgm:prSet phldrT="[Text]"/>
      <dgm:spPr>
        <a:solidFill>
          <a:schemeClr val="accent5">
            <a:lumMod val="75000"/>
          </a:schemeClr>
        </a:solidFill>
      </dgm:spPr>
      <dgm:t>
        <a:bodyPr/>
        <a:lstStyle/>
        <a:p>
          <a:r>
            <a:rPr lang="en-GB" dirty="0"/>
            <a:t>Success Criteria</a:t>
          </a:r>
        </a:p>
      </dgm:t>
    </dgm:pt>
    <dgm:pt modelId="{BE566004-7A0D-443C-AB66-78B4C5EB4CF0}" type="parTrans" cxnId="{99E7BB35-DAED-447F-92E6-B466CCB9AEDA}">
      <dgm:prSet/>
      <dgm:spPr/>
      <dgm:t>
        <a:bodyPr/>
        <a:lstStyle/>
        <a:p>
          <a:endParaRPr lang="en-GB"/>
        </a:p>
      </dgm:t>
    </dgm:pt>
    <dgm:pt modelId="{FCE793E9-B760-46D1-AB70-FAF7958D2348}" type="sibTrans" cxnId="{99E7BB35-DAED-447F-92E6-B466CCB9AEDA}">
      <dgm:prSet/>
      <dgm:spPr/>
      <dgm:t>
        <a:bodyPr/>
        <a:lstStyle/>
        <a:p>
          <a:endParaRPr lang="en-GB"/>
        </a:p>
      </dgm:t>
    </dgm:pt>
    <dgm:pt modelId="{A0118A84-03C3-4049-8FE8-2DAE7B6EB022}">
      <dgm:prSet phldrT="[Text]"/>
      <dgm:spPr/>
      <dgm:t>
        <a:bodyPr/>
        <a:lstStyle/>
        <a:p>
          <a:r>
            <a:rPr lang="en-GB" i="1" dirty="0">
              <a:solidFill>
                <a:schemeClr val="accent5">
                  <a:lumMod val="75000"/>
                </a:schemeClr>
              </a:solidFill>
            </a:rPr>
            <a:t>TO WHAT DEGREE OF SUCCESS?</a:t>
          </a:r>
          <a:endParaRPr lang="en-GB" dirty="0">
            <a:solidFill>
              <a:schemeClr val="accent5">
                <a:lumMod val="75000"/>
              </a:schemeClr>
            </a:solidFill>
          </a:endParaRPr>
        </a:p>
      </dgm:t>
    </dgm:pt>
    <dgm:pt modelId="{57508A15-8CFE-45B8-BE97-565100276ADC}" type="parTrans" cxnId="{C1AAAEF2-4BCD-4F1E-B773-803FDF5652C4}">
      <dgm:prSet/>
      <dgm:spPr/>
      <dgm:t>
        <a:bodyPr/>
        <a:lstStyle/>
        <a:p>
          <a:endParaRPr lang="en-GB"/>
        </a:p>
      </dgm:t>
    </dgm:pt>
    <dgm:pt modelId="{ED7A7DDF-8793-479D-841D-3C4587C0001C}" type="sibTrans" cxnId="{C1AAAEF2-4BCD-4F1E-B773-803FDF5652C4}">
      <dgm:prSet/>
      <dgm:spPr/>
      <dgm:t>
        <a:bodyPr/>
        <a:lstStyle/>
        <a:p>
          <a:endParaRPr lang="en-GB"/>
        </a:p>
      </dgm:t>
    </dgm:pt>
    <dgm:pt modelId="{F0A0A994-EFC6-4CD7-B243-8AA20B1C0780}">
      <dgm:prSet phldrT="[Text]"/>
      <dgm:spPr/>
      <dgm:t>
        <a:bodyPr/>
        <a:lstStyle/>
        <a:p>
          <a:r>
            <a:rPr lang="en-GB" dirty="0"/>
            <a:t>Materials</a:t>
          </a:r>
        </a:p>
      </dgm:t>
    </dgm:pt>
    <dgm:pt modelId="{3141B82C-952F-49FA-9593-DED163E6AC7B}" type="parTrans" cxnId="{081E81DF-76CA-453E-A69C-E5EA6A89FA5F}">
      <dgm:prSet/>
      <dgm:spPr/>
      <dgm:t>
        <a:bodyPr/>
        <a:lstStyle/>
        <a:p>
          <a:endParaRPr lang="en-GB"/>
        </a:p>
      </dgm:t>
    </dgm:pt>
    <dgm:pt modelId="{CF77557F-D233-454F-9957-B64D7DEFECB8}" type="sibTrans" cxnId="{081E81DF-76CA-453E-A69C-E5EA6A89FA5F}">
      <dgm:prSet/>
      <dgm:spPr/>
      <dgm:t>
        <a:bodyPr/>
        <a:lstStyle/>
        <a:p>
          <a:endParaRPr lang="en-GB"/>
        </a:p>
      </dgm:t>
    </dgm:pt>
    <dgm:pt modelId="{7C528B71-890C-4E32-B3B1-36271817B2AC}">
      <dgm:prSet phldrT="[Text]"/>
      <dgm:spPr/>
      <dgm:t>
        <a:bodyPr/>
        <a:lstStyle/>
        <a:p>
          <a:r>
            <a:rPr lang="en-GB" dirty="0"/>
            <a:t>Instructions</a:t>
          </a:r>
        </a:p>
      </dgm:t>
    </dgm:pt>
    <dgm:pt modelId="{E7E54319-5E36-44B9-B8B8-BD66D11EA781}" type="parTrans" cxnId="{C1E2D627-6A87-4ED2-85B2-4F228875F8D5}">
      <dgm:prSet/>
      <dgm:spPr/>
      <dgm:t>
        <a:bodyPr/>
        <a:lstStyle/>
        <a:p>
          <a:endParaRPr lang="en-GB"/>
        </a:p>
      </dgm:t>
    </dgm:pt>
    <dgm:pt modelId="{FBCE9F86-9EFE-42BE-8E5D-94EFB482255D}" type="sibTrans" cxnId="{C1E2D627-6A87-4ED2-85B2-4F228875F8D5}">
      <dgm:prSet/>
      <dgm:spPr/>
      <dgm:t>
        <a:bodyPr/>
        <a:lstStyle/>
        <a:p>
          <a:endParaRPr lang="en-GB"/>
        </a:p>
      </dgm:t>
    </dgm:pt>
    <dgm:pt modelId="{C0705F0C-619A-4081-A216-47FBCF744FE6}">
      <dgm:prSet phldrT="[Text]"/>
      <dgm:spPr/>
      <dgm:t>
        <a:bodyPr/>
        <a:lstStyle/>
        <a:p>
          <a:r>
            <a:rPr lang="en-GB" b="1" dirty="0">
              <a:solidFill>
                <a:srgbClr val="FF0000"/>
              </a:solidFill>
            </a:rPr>
            <a:t>“DOES WHAT?”</a:t>
          </a:r>
          <a:endParaRPr lang="en-GB" dirty="0"/>
        </a:p>
      </dgm:t>
    </dgm:pt>
    <dgm:pt modelId="{0DE24818-9F6B-4C10-AF69-C1124144A23E}" type="parTrans" cxnId="{298F0FC6-1898-4EB8-AAA7-8EEBC4ADBD02}">
      <dgm:prSet/>
      <dgm:spPr/>
      <dgm:t>
        <a:bodyPr/>
        <a:lstStyle/>
        <a:p>
          <a:endParaRPr lang="en-GB"/>
        </a:p>
      </dgm:t>
    </dgm:pt>
    <dgm:pt modelId="{E9454EF1-E1A7-4840-9A09-AA089E164D72}" type="sibTrans" cxnId="{298F0FC6-1898-4EB8-AAA7-8EEBC4ADBD02}">
      <dgm:prSet/>
      <dgm:spPr/>
      <dgm:t>
        <a:bodyPr/>
        <a:lstStyle/>
        <a:p>
          <a:endParaRPr lang="en-GB"/>
        </a:p>
      </dgm:t>
    </dgm:pt>
    <dgm:pt modelId="{5BDBADE4-3EB6-47BF-842D-F7E0B69CA9BD}">
      <dgm:prSet phldrT="[Text]"/>
      <dgm:spPr/>
      <dgm:t>
        <a:bodyPr/>
        <a:lstStyle/>
        <a:p>
          <a:r>
            <a:rPr lang="en-GB" u="sng" dirty="0">
              <a:solidFill>
                <a:srgbClr val="00B050"/>
              </a:solidFill>
            </a:rPr>
            <a:t>UNDER WHAT CONDITIONS?</a:t>
          </a:r>
        </a:p>
      </dgm:t>
    </dgm:pt>
    <dgm:pt modelId="{4C86C87B-35C7-46E0-95AF-CF2FD0D47E29}" type="parTrans" cxnId="{0FFABFF6-8A4C-4C8E-B859-AD365EADFBA1}">
      <dgm:prSet/>
      <dgm:spPr/>
      <dgm:t>
        <a:bodyPr/>
        <a:lstStyle/>
        <a:p>
          <a:endParaRPr lang="en-GB"/>
        </a:p>
      </dgm:t>
    </dgm:pt>
    <dgm:pt modelId="{D8978503-20B8-4327-88E0-8DEF6A32348D}" type="sibTrans" cxnId="{0FFABFF6-8A4C-4C8E-B859-AD365EADFBA1}">
      <dgm:prSet/>
      <dgm:spPr/>
      <dgm:t>
        <a:bodyPr/>
        <a:lstStyle/>
        <a:p>
          <a:endParaRPr lang="en-GB"/>
        </a:p>
      </dgm:t>
    </dgm:pt>
    <dgm:pt modelId="{79DFC69D-D81A-4C9E-B5CB-AD2131DB6651}">
      <dgm:prSet phldrT="[Text]"/>
      <dgm:spPr/>
      <dgm:t>
        <a:bodyPr/>
        <a:lstStyle/>
        <a:p>
          <a:endParaRPr lang="en-GB" dirty="0"/>
        </a:p>
      </dgm:t>
    </dgm:pt>
    <dgm:pt modelId="{9FC39486-9693-4313-AEA3-7E72F9EFFAD1}" type="parTrans" cxnId="{573A9CD9-6DBA-4A1A-9718-B66D2C8E5814}">
      <dgm:prSet/>
      <dgm:spPr/>
      <dgm:t>
        <a:bodyPr/>
        <a:lstStyle/>
        <a:p>
          <a:endParaRPr lang="en-GB"/>
        </a:p>
      </dgm:t>
    </dgm:pt>
    <dgm:pt modelId="{4C14A8C3-8B2E-47A6-A4A2-FB3E7AA8F889}" type="sibTrans" cxnId="{573A9CD9-6DBA-4A1A-9718-B66D2C8E5814}">
      <dgm:prSet/>
      <dgm:spPr/>
      <dgm:t>
        <a:bodyPr/>
        <a:lstStyle/>
        <a:p>
          <a:endParaRPr lang="en-GB"/>
        </a:p>
      </dgm:t>
    </dgm:pt>
    <dgm:pt modelId="{C317A633-0143-4248-95B7-CA5CD80BA936}">
      <dgm:prSet phldrT="[Text]"/>
      <dgm:spPr/>
      <dgm:t>
        <a:bodyPr/>
        <a:lstStyle/>
        <a:p>
          <a:r>
            <a:rPr lang="en-GB" dirty="0"/>
            <a:t>Context </a:t>
          </a:r>
        </a:p>
      </dgm:t>
    </dgm:pt>
    <dgm:pt modelId="{8A261B35-DFCE-4C45-A3F0-31F6FB5AEDBB}" type="parTrans" cxnId="{514BE723-610C-42FF-9E1D-6158CC1C6AF0}">
      <dgm:prSet/>
      <dgm:spPr/>
      <dgm:t>
        <a:bodyPr/>
        <a:lstStyle/>
        <a:p>
          <a:endParaRPr lang="en-GB"/>
        </a:p>
      </dgm:t>
    </dgm:pt>
    <dgm:pt modelId="{03715C22-64C3-40B6-9B2F-5D9CFB0677DE}" type="sibTrans" cxnId="{514BE723-610C-42FF-9E1D-6158CC1C6AF0}">
      <dgm:prSet/>
      <dgm:spPr/>
      <dgm:t>
        <a:bodyPr/>
        <a:lstStyle/>
        <a:p>
          <a:endParaRPr lang="en-GB"/>
        </a:p>
      </dgm:t>
    </dgm:pt>
    <dgm:pt modelId="{4BA9B6FE-3C55-4188-A26A-D21AE86C818F}" type="pres">
      <dgm:prSet presAssocID="{52DBB76F-33CD-48FE-BE6D-B8BD3ADCA7B8}" presName="linearFlow" presStyleCnt="0">
        <dgm:presLayoutVars>
          <dgm:dir/>
          <dgm:animLvl val="lvl"/>
          <dgm:resizeHandles val="exact"/>
        </dgm:presLayoutVars>
      </dgm:prSet>
      <dgm:spPr/>
    </dgm:pt>
    <dgm:pt modelId="{1DE1B9DD-28A4-4234-8ABA-A36DB60CA989}" type="pres">
      <dgm:prSet presAssocID="{BF426DBD-D51E-43A8-B9A0-0365063F0089}" presName="composite" presStyleCnt="0"/>
      <dgm:spPr/>
    </dgm:pt>
    <dgm:pt modelId="{610EE75F-0589-4A8D-824F-7E066FF5399A}" type="pres">
      <dgm:prSet presAssocID="{BF426DBD-D51E-43A8-B9A0-0365063F0089}" presName="parTx" presStyleLbl="node1" presStyleIdx="0" presStyleCnt="3">
        <dgm:presLayoutVars>
          <dgm:chMax val="0"/>
          <dgm:chPref val="0"/>
          <dgm:bulletEnabled val="1"/>
        </dgm:presLayoutVars>
      </dgm:prSet>
      <dgm:spPr/>
    </dgm:pt>
    <dgm:pt modelId="{D3F9D91D-80C3-416A-849B-F097FC3ABD8A}" type="pres">
      <dgm:prSet presAssocID="{BF426DBD-D51E-43A8-B9A0-0365063F0089}" presName="parSh" presStyleLbl="node1" presStyleIdx="0" presStyleCnt="3"/>
      <dgm:spPr/>
    </dgm:pt>
    <dgm:pt modelId="{44109853-A9BF-4253-8DAA-2A6B64424A7E}" type="pres">
      <dgm:prSet presAssocID="{BF426DBD-D51E-43A8-B9A0-0365063F0089}" presName="desTx" presStyleLbl="fgAcc1" presStyleIdx="0" presStyleCnt="3">
        <dgm:presLayoutVars>
          <dgm:bulletEnabled val="1"/>
        </dgm:presLayoutVars>
      </dgm:prSet>
      <dgm:spPr/>
    </dgm:pt>
    <dgm:pt modelId="{BA75A20B-B795-4FB0-B90E-EB24907B21F6}" type="pres">
      <dgm:prSet presAssocID="{A4CD36EE-797A-4423-B9EC-610C5DF3FC1D}" presName="sibTrans" presStyleLbl="sibTrans2D1" presStyleIdx="0" presStyleCnt="2"/>
      <dgm:spPr/>
    </dgm:pt>
    <dgm:pt modelId="{C6095A8B-4A91-4300-9BEB-8376FDFD71D1}" type="pres">
      <dgm:prSet presAssocID="{A4CD36EE-797A-4423-B9EC-610C5DF3FC1D}" presName="connTx" presStyleLbl="sibTrans2D1" presStyleIdx="0" presStyleCnt="2"/>
      <dgm:spPr/>
    </dgm:pt>
    <dgm:pt modelId="{7146FC92-AAEC-4297-883F-3BB8E1B0BCCF}" type="pres">
      <dgm:prSet presAssocID="{16C55089-276C-4E8E-A90C-62E72D3B6D58}" presName="composite" presStyleCnt="0"/>
      <dgm:spPr/>
    </dgm:pt>
    <dgm:pt modelId="{91478DA0-A6CB-4C2B-A873-74F672F5EA1D}" type="pres">
      <dgm:prSet presAssocID="{16C55089-276C-4E8E-A90C-62E72D3B6D58}" presName="parTx" presStyleLbl="node1" presStyleIdx="0" presStyleCnt="3">
        <dgm:presLayoutVars>
          <dgm:chMax val="0"/>
          <dgm:chPref val="0"/>
          <dgm:bulletEnabled val="1"/>
        </dgm:presLayoutVars>
      </dgm:prSet>
      <dgm:spPr/>
    </dgm:pt>
    <dgm:pt modelId="{9F968387-BD58-412C-80CA-683D8307D3AE}" type="pres">
      <dgm:prSet presAssocID="{16C55089-276C-4E8E-A90C-62E72D3B6D58}" presName="parSh" presStyleLbl="node1" presStyleIdx="1" presStyleCnt="3"/>
      <dgm:spPr/>
    </dgm:pt>
    <dgm:pt modelId="{AF54D7AD-788E-4833-9ED3-E739A6DB75E1}" type="pres">
      <dgm:prSet presAssocID="{16C55089-276C-4E8E-A90C-62E72D3B6D58}" presName="desTx" presStyleLbl="fgAcc1" presStyleIdx="1" presStyleCnt="3">
        <dgm:presLayoutVars>
          <dgm:bulletEnabled val="1"/>
        </dgm:presLayoutVars>
      </dgm:prSet>
      <dgm:spPr/>
    </dgm:pt>
    <dgm:pt modelId="{D6C92CE6-8DFE-4204-A357-4F9ECD5A5B00}" type="pres">
      <dgm:prSet presAssocID="{6997078B-57D9-463E-9114-7DA3E80CC534}" presName="sibTrans" presStyleLbl="sibTrans2D1" presStyleIdx="1" presStyleCnt="2"/>
      <dgm:spPr/>
    </dgm:pt>
    <dgm:pt modelId="{9269003F-2B47-4F98-AF25-C8062AD161BA}" type="pres">
      <dgm:prSet presAssocID="{6997078B-57D9-463E-9114-7DA3E80CC534}" presName="connTx" presStyleLbl="sibTrans2D1" presStyleIdx="1" presStyleCnt="2"/>
      <dgm:spPr/>
    </dgm:pt>
    <dgm:pt modelId="{1DBA0D9A-44F8-4A90-8377-93321E63EBC5}" type="pres">
      <dgm:prSet presAssocID="{5E9A3C63-ECE6-49E9-A7A9-AB53603EA5DE}" presName="composite" presStyleCnt="0"/>
      <dgm:spPr/>
    </dgm:pt>
    <dgm:pt modelId="{EFE46CE9-FC4C-4892-88C6-C2B7D21E3CAD}" type="pres">
      <dgm:prSet presAssocID="{5E9A3C63-ECE6-49E9-A7A9-AB53603EA5DE}" presName="parTx" presStyleLbl="node1" presStyleIdx="1" presStyleCnt="3">
        <dgm:presLayoutVars>
          <dgm:chMax val="0"/>
          <dgm:chPref val="0"/>
          <dgm:bulletEnabled val="1"/>
        </dgm:presLayoutVars>
      </dgm:prSet>
      <dgm:spPr/>
    </dgm:pt>
    <dgm:pt modelId="{FBE6493D-2BFB-4639-9638-5B1796A9BFC2}" type="pres">
      <dgm:prSet presAssocID="{5E9A3C63-ECE6-49E9-A7A9-AB53603EA5DE}" presName="parSh" presStyleLbl="node1" presStyleIdx="2" presStyleCnt="3"/>
      <dgm:spPr/>
    </dgm:pt>
    <dgm:pt modelId="{7D4A59FC-027F-4C25-812E-807653D396EB}" type="pres">
      <dgm:prSet presAssocID="{5E9A3C63-ECE6-49E9-A7A9-AB53603EA5DE}" presName="desTx" presStyleLbl="fgAcc1" presStyleIdx="2" presStyleCnt="3" custLinFactNeighborX="-1033" custLinFactNeighborY="-2406">
        <dgm:presLayoutVars>
          <dgm:bulletEnabled val="1"/>
        </dgm:presLayoutVars>
      </dgm:prSet>
      <dgm:spPr/>
    </dgm:pt>
  </dgm:ptLst>
  <dgm:cxnLst>
    <dgm:cxn modelId="{480C7B01-2752-46BE-B270-6C6D35B31CC3}" type="presOf" srcId="{5E9A3C63-ECE6-49E9-A7A9-AB53603EA5DE}" destId="{EFE46CE9-FC4C-4892-88C6-C2B7D21E3CAD}" srcOrd="0" destOrd="0" presId="urn:microsoft.com/office/officeart/2005/8/layout/process3"/>
    <dgm:cxn modelId="{04D75715-F03B-43BE-8107-90C3895477F9}" type="presOf" srcId="{6AD476DD-B956-47D4-980E-1FEBECA49A00}" destId="{44109853-A9BF-4253-8DAA-2A6B64424A7E}" srcOrd="0" destOrd="0" presId="urn:microsoft.com/office/officeart/2005/8/layout/process3"/>
    <dgm:cxn modelId="{F102B41B-CE3B-4FEB-9FC0-76BCCF56CD43}" type="presOf" srcId="{A4CD36EE-797A-4423-B9EC-610C5DF3FC1D}" destId="{BA75A20B-B795-4FB0-B90E-EB24907B21F6}" srcOrd="0" destOrd="0" presId="urn:microsoft.com/office/officeart/2005/8/layout/process3"/>
    <dgm:cxn modelId="{13755D1D-CBA9-405E-9E0F-C9BA142E0D5E}" type="presOf" srcId="{6997078B-57D9-463E-9114-7DA3E80CC534}" destId="{9269003F-2B47-4F98-AF25-C8062AD161BA}" srcOrd="1" destOrd="0" presId="urn:microsoft.com/office/officeart/2005/8/layout/process3"/>
    <dgm:cxn modelId="{514BE723-610C-42FF-9E1D-6158CC1C6AF0}" srcId="{16C55089-276C-4E8E-A90C-62E72D3B6D58}" destId="{C317A633-0143-4248-95B7-CA5CD80BA936}" srcOrd="3" destOrd="0" parTransId="{8A261B35-DFCE-4C45-A3F0-31F6FB5AEDBB}" sibTransId="{03715C22-64C3-40B6-9B2F-5D9CFB0677DE}"/>
    <dgm:cxn modelId="{C1E2D627-6A87-4ED2-85B2-4F228875F8D5}" srcId="{16C55089-276C-4E8E-A90C-62E72D3B6D58}" destId="{7C528B71-890C-4E32-B3B1-36271817B2AC}" srcOrd="2" destOrd="0" parTransId="{E7E54319-5E36-44B9-B8B8-BD66D11EA781}" sibTransId="{FBCE9F86-9EFE-42BE-8E5D-94EFB482255D}"/>
    <dgm:cxn modelId="{88BD992A-BF19-4AAB-87F7-00BC58DF2C15}" type="presOf" srcId="{917E8A9C-5E72-4403-912F-BCBA2832B16A}" destId="{AF54D7AD-788E-4833-9ED3-E739A6DB75E1}" srcOrd="0" destOrd="0" presId="urn:microsoft.com/office/officeart/2005/8/layout/process3"/>
    <dgm:cxn modelId="{F5E2A02D-5E94-4E5C-8326-2BFE296FA508}" srcId="{16C55089-276C-4E8E-A90C-62E72D3B6D58}" destId="{917E8A9C-5E72-4403-912F-BCBA2832B16A}" srcOrd="0" destOrd="0" parTransId="{B020F054-E10E-40DA-B477-52AD03764847}" sibTransId="{2FE51BF9-E834-4CF5-887E-055467BBB7F2}"/>
    <dgm:cxn modelId="{06759E32-8012-4D63-BFBF-CA5DB391B8E5}" type="presOf" srcId="{5E9A3C63-ECE6-49E9-A7A9-AB53603EA5DE}" destId="{FBE6493D-2BFB-4639-9638-5B1796A9BFC2}" srcOrd="1" destOrd="0" presId="urn:microsoft.com/office/officeart/2005/8/layout/process3"/>
    <dgm:cxn modelId="{99E7BB35-DAED-447F-92E6-B466CCB9AEDA}" srcId="{52DBB76F-33CD-48FE-BE6D-B8BD3ADCA7B8}" destId="{5E9A3C63-ECE6-49E9-A7A9-AB53603EA5DE}" srcOrd="2" destOrd="0" parTransId="{BE566004-7A0D-443C-AB66-78B4C5EB4CF0}" sibTransId="{FCE793E9-B760-46D1-AB70-FAF7958D2348}"/>
    <dgm:cxn modelId="{FDA9EA37-D6C0-470B-B9D2-8085172686CE}" type="presOf" srcId="{C317A633-0143-4248-95B7-CA5CD80BA936}" destId="{AF54D7AD-788E-4833-9ED3-E739A6DB75E1}" srcOrd="0" destOrd="3" presId="urn:microsoft.com/office/officeart/2005/8/layout/process3"/>
    <dgm:cxn modelId="{2E328B3F-0D0A-4CDF-958E-6EE415AA2112}" type="presOf" srcId="{52DBB76F-33CD-48FE-BE6D-B8BD3ADCA7B8}" destId="{4BA9B6FE-3C55-4188-A26A-D21AE86C818F}" srcOrd="0" destOrd="0" presId="urn:microsoft.com/office/officeart/2005/8/layout/process3"/>
    <dgm:cxn modelId="{6A305D49-8DF1-40C6-8170-7C961FDE73C6}" type="presOf" srcId="{16C55089-276C-4E8E-A90C-62E72D3B6D58}" destId="{91478DA0-A6CB-4C2B-A873-74F672F5EA1D}" srcOrd="0" destOrd="0" presId="urn:microsoft.com/office/officeart/2005/8/layout/process3"/>
    <dgm:cxn modelId="{8E62A56B-A1F2-47F5-BF3C-9504456D039F}" srcId="{BF426DBD-D51E-43A8-B9A0-0365063F0089}" destId="{6AD476DD-B956-47D4-980E-1FEBECA49A00}" srcOrd="0" destOrd="0" parTransId="{F8209A2A-280B-4E91-B813-DACA5FF4B0CB}" sibTransId="{BDE4E508-D9EB-4F0C-8021-D2B31A245A19}"/>
    <dgm:cxn modelId="{DC297152-683A-4162-906D-7987FB494B76}" type="presOf" srcId="{A0118A84-03C3-4049-8FE8-2DAE7B6EB022}" destId="{7D4A59FC-027F-4C25-812E-807653D396EB}" srcOrd="0" destOrd="1" presId="urn:microsoft.com/office/officeart/2005/8/layout/process3"/>
    <dgm:cxn modelId="{A226C552-DE82-4B40-9509-2742EC4BD673}" type="presOf" srcId="{6997078B-57D9-463E-9114-7DA3E80CC534}" destId="{D6C92CE6-8DFE-4204-A357-4F9ECD5A5B00}" srcOrd="0" destOrd="0" presId="urn:microsoft.com/office/officeart/2005/8/layout/process3"/>
    <dgm:cxn modelId="{7C9D777F-A581-4403-9781-E667770D6316}" type="presOf" srcId="{16C55089-276C-4E8E-A90C-62E72D3B6D58}" destId="{9F968387-BD58-412C-80CA-683D8307D3AE}" srcOrd="1" destOrd="0" presId="urn:microsoft.com/office/officeart/2005/8/layout/process3"/>
    <dgm:cxn modelId="{2955378C-902E-4353-A826-39639D986A7A}" type="presOf" srcId="{BF426DBD-D51E-43A8-B9A0-0365063F0089}" destId="{610EE75F-0589-4A8D-824F-7E066FF5399A}" srcOrd="0" destOrd="0" presId="urn:microsoft.com/office/officeart/2005/8/layout/process3"/>
    <dgm:cxn modelId="{272E73A8-31D7-41E1-B759-EAC97716D88D}" srcId="{52DBB76F-33CD-48FE-BE6D-B8BD3ADCA7B8}" destId="{16C55089-276C-4E8E-A90C-62E72D3B6D58}" srcOrd="1" destOrd="0" parTransId="{532AC204-E482-4F4B-BF07-B293A726031E}" sibTransId="{6997078B-57D9-463E-9114-7DA3E80CC534}"/>
    <dgm:cxn modelId="{A206E6AD-D244-4920-97B9-487ED07E142B}" type="presOf" srcId="{BF426DBD-D51E-43A8-B9A0-0365063F0089}" destId="{D3F9D91D-80C3-416A-849B-F097FC3ABD8A}" srcOrd="1" destOrd="0" presId="urn:microsoft.com/office/officeart/2005/8/layout/process3"/>
    <dgm:cxn modelId="{A7C11DB9-2E9D-400B-9684-4CE219115DF0}" type="presOf" srcId="{79DFC69D-D81A-4C9E-B5CB-AD2131DB6651}" destId="{7D4A59FC-027F-4C25-812E-807653D396EB}" srcOrd="0" destOrd="0" presId="urn:microsoft.com/office/officeart/2005/8/layout/process3"/>
    <dgm:cxn modelId="{C2667DC3-7236-47D4-8B17-0EC3B762EE2B}" type="presOf" srcId="{5BDBADE4-3EB6-47BF-842D-F7E0B69CA9BD}" destId="{AF54D7AD-788E-4833-9ED3-E739A6DB75E1}" srcOrd="0" destOrd="4" presId="urn:microsoft.com/office/officeart/2005/8/layout/process3"/>
    <dgm:cxn modelId="{298F0FC6-1898-4EB8-AAA7-8EEBC4ADBD02}" srcId="{BF426DBD-D51E-43A8-B9A0-0365063F0089}" destId="{C0705F0C-619A-4081-A216-47FBCF744FE6}" srcOrd="1" destOrd="0" parTransId="{0DE24818-9F6B-4C10-AF69-C1124144A23E}" sibTransId="{E9454EF1-E1A7-4840-9A09-AA089E164D72}"/>
    <dgm:cxn modelId="{573A9CD9-6DBA-4A1A-9718-B66D2C8E5814}" srcId="{5E9A3C63-ECE6-49E9-A7A9-AB53603EA5DE}" destId="{79DFC69D-D81A-4C9E-B5CB-AD2131DB6651}" srcOrd="0" destOrd="0" parTransId="{9FC39486-9693-4313-AEA3-7E72F9EFFAD1}" sibTransId="{4C14A8C3-8B2E-47A6-A4A2-FB3E7AA8F889}"/>
    <dgm:cxn modelId="{E4004ADE-B306-430B-BD40-A8FF08DE7B95}" type="presOf" srcId="{C0705F0C-619A-4081-A216-47FBCF744FE6}" destId="{44109853-A9BF-4253-8DAA-2A6B64424A7E}" srcOrd="0" destOrd="1" presId="urn:microsoft.com/office/officeart/2005/8/layout/process3"/>
    <dgm:cxn modelId="{081E81DF-76CA-453E-A69C-E5EA6A89FA5F}" srcId="{16C55089-276C-4E8E-A90C-62E72D3B6D58}" destId="{F0A0A994-EFC6-4CD7-B243-8AA20B1C0780}" srcOrd="1" destOrd="0" parTransId="{3141B82C-952F-49FA-9593-DED163E6AC7B}" sibTransId="{CF77557F-D233-454F-9957-B64D7DEFECB8}"/>
    <dgm:cxn modelId="{7E9DC6E8-AEDE-473B-82C7-EFB937546BE6}" srcId="{52DBB76F-33CD-48FE-BE6D-B8BD3ADCA7B8}" destId="{BF426DBD-D51E-43A8-B9A0-0365063F0089}" srcOrd="0" destOrd="0" parTransId="{3AF48596-BCA7-4976-92DA-5239D84579A5}" sibTransId="{A4CD36EE-797A-4423-B9EC-610C5DF3FC1D}"/>
    <dgm:cxn modelId="{368091EE-A939-4295-A2A4-4005C84BE01B}" type="presOf" srcId="{7C528B71-890C-4E32-B3B1-36271817B2AC}" destId="{AF54D7AD-788E-4833-9ED3-E739A6DB75E1}" srcOrd="0" destOrd="2" presId="urn:microsoft.com/office/officeart/2005/8/layout/process3"/>
    <dgm:cxn modelId="{7FE6C3F1-B7CC-4D8F-8625-1753E3B2095F}" type="presOf" srcId="{F0A0A994-EFC6-4CD7-B243-8AA20B1C0780}" destId="{AF54D7AD-788E-4833-9ED3-E739A6DB75E1}" srcOrd="0" destOrd="1" presId="urn:microsoft.com/office/officeart/2005/8/layout/process3"/>
    <dgm:cxn modelId="{C1AAAEF2-4BCD-4F1E-B773-803FDF5652C4}" srcId="{5E9A3C63-ECE6-49E9-A7A9-AB53603EA5DE}" destId="{A0118A84-03C3-4049-8FE8-2DAE7B6EB022}" srcOrd="1" destOrd="0" parTransId="{57508A15-8CFE-45B8-BE97-565100276ADC}" sibTransId="{ED7A7DDF-8793-479D-841D-3C4587C0001C}"/>
    <dgm:cxn modelId="{0FFABFF6-8A4C-4C8E-B859-AD365EADFBA1}" srcId="{16C55089-276C-4E8E-A90C-62E72D3B6D58}" destId="{5BDBADE4-3EB6-47BF-842D-F7E0B69CA9BD}" srcOrd="4" destOrd="0" parTransId="{4C86C87B-35C7-46E0-95AF-CF2FD0D47E29}" sibTransId="{D8978503-20B8-4327-88E0-8DEF6A32348D}"/>
    <dgm:cxn modelId="{C4F969FF-E352-4911-ABE8-5C48D6F1108B}" type="presOf" srcId="{A4CD36EE-797A-4423-B9EC-610C5DF3FC1D}" destId="{C6095A8B-4A91-4300-9BEB-8376FDFD71D1}" srcOrd="1" destOrd="0" presId="urn:microsoft.com/office/officeart/2005/8/layout/process3"/>
    <dgm:cxn modelId="{A6409EA9-E85B-47D3-84B5-7ECEF22E1BEE}" type="presParOf" srcId="{4BA9B6FE-3C55-4188-A26A-D21AE86C818F}" destId="{1DE1B9DD-28A4-4234-8ABA-A36DB60CA989}" srcOrd="0" destOrd="0" presId="urn:microsoft.com/office/officeart/2005/8/layout/process3"/>
    <dgm:cxn modelId="{8539BD66-3E69-40C4-A73E-ECF2F4EA1813}" type="presParOf" srcId="{1DE1B9DD-28A4-4234-8ABA-A36DB60CA989}" destId="{610EE75F-0589-4A8D-824F-7E066FF5399A}" srcOrd="0" destOrd="0" presId="urn:microsoft.com/office/officeart/2005/8/layout/process3"/>
    <dgm:cxn modelId="{9DC8A2DB-5FD2-4B41-9346-BE40055B392B}" type="presParOf" srcId="{1DE1B9DD-28A4-4234-8ABA-A36DB60CA989}" destId="{D3F9D91D-80C3-416A-849B-F097FC3ABD8A}" srcOrd="1" destOrd="0" presId="urn:microsoft.com/office/officeart/2005/8/layout/process3"/>
    <dgm:cxn modelId="{70BD87D6-0CA4-48C2-8880-F42122730690}" type="presParOf" srcId="{1DE1B9DD-28A4-4234-8ABA-A36DB60CA989}" destId="{44109853-A9BF-4253-8DAA-2A6B64424A7E}" srcOrd="2" destOrd="0" presId="urn:microsoft.com/office/officeart/2005/8/layout/process3"/>
    <dgm:cxn modelId="{CCF98BA5-BE79-4272-9D51-2BA8D75398D0}" type="presParOf" srcId="{4BA9B6FE-3C55-4188-A26A-D21AE86C818F}" destId="{BA75A20B-B795-4FB0-B90E-EB24907B21F6}" srcOrd="1" destOrd="0" presId="urn:microsoft.com/office/officeart/2005/8/layout/process3"/>
    <dgm:cxn modelId="{D8C81D05-3C74-4965-8EB2-1908035543ED}" type="presParOf" srcId="{BA75A20B-B795-4FB0-B90E-EB24907B21F6}" destId="{C6095A8B-4A91-4300-9BEB-8376FDFD71D1}" srcOrd="0" destOrd="0" presId="urn:microsoft.com/office/officeart/2005/8/layout/process3"/>
    <dgm:cxn modelId="{E99CE738-E13D-480F-B2EC-C6AA5198563B}" type="presParOf" srcId="{4BA9B6FE-3C55-4188-A26A-D21AE86C818F}" destId="{7146FC92-AAEC-4297-883F-3BB8E1B0BCCF}" srcOrd="2" destOrd="0" presId="urn:microsoft.com/office/officeart/2005/8/layout/process3"/>
    <dgm:cxn modelId="{73ED350C-DE0D-4431-8C01-F467961FD3DC}" type="presParOf" srcId="{7146FC92-AAEC-4297-883F-3BB8E1B0BCCF}" destId="{91478DA0-A6CB-4C2B-A873-74F672F5EA1D}" srcOrd="0" destOrd="0" presId="urn:microsoft.com/office/officeart/2005/8/layout/process3"/>
    <dgm:cxn modelId="{ADCF421C-9F34-4B29-8182-8E23035A625A}" type="presParOf" srcId="{7146FC92-AAEC-4297-883F-3BB8E1B0BCCF}" destId="{9F968387-BD58-412C-80CA-683D8307D3AE}" srcOrd="1" destOrd="0" presId="urn:microsoft.com/office/officeart/2005/8/layout/process3"/>
    <dgm:cxn modelId="{9FCB94B7-81B2-486F-9371-0ADC93E3E157}" type="presParOf" srcId="{7146FC92-AAEC-4297-883F-3BB8E1B0BCCF}" destId="{AF54D7AD-788E-4833-9ED3-E739A6DB75E1}" srcOrd="2" destOrd="0" presId="urn:microsoft.com/office/officeart/2005/8/layout/process3"/>
    <dgm:cxn modelId="{1FB130DA-08B0-446D-B671-30D49BD8E3B7}" type="presParOf" srcId="{4BA9B6FE-3C55-4188-A26A-D21AE86C818F}" destId="{D6C92CE6-8DFE-4204-A357-4F9ECD5A5B00}" srcOrd="3" destOrd="0" presId="urn:microsoft.com/office/officeart/2005/8/layout/process3"/>
    <dgm:cxn modelId="{67A8FD7E-655F-489A-B4F6-7821C627672B}" type="presParOf" srcId="{D6C92CE6-8DFE-4204-A357-4F9ECD5A5B00}" destId="{9269003F-2B47-4F98-AF25-C8062AD161BA}" srcOrd="0" destOrd="0" presId="urn:microsoft.com/office/officeart/2005/8/layout/process3"/>
    <dgm:cxn modelId="{8A1CE8CD-2947-4821-8E24-E9FE4B04FAE4}" type="presParOf" srcId="{4BA9B6FE-3C55-4188-A26A-D21AE86C818F}" destId="{1DBA0D9A-44F8-4A90-8377-93321E63EBC5}" srcOrd="4" destOrd="0" presId="urn:microsoft.com/office/officeart/2005/8/layout/process3"/>
    <dgm:cxn modelId="{42E21AF4-C505-43D9-AE7D-BAD6D84755E2}" type="presParOf" srcId="{1DBA0D9A-44F8-4A90-8377-93321E63EBC5}" destId="{EFE46CE9-FC4C-4892-88C6-C2B7D21E3CAD}" srcOrd="0" destOrd="0" presId="urn:microsoft.com/office/officeart/2005/8/layout/process3"/>
    <dgm:cxn modelId="{75487F0C-7FBC-400D-AC2F-0BA450CC6B69}" type="presParOf" srcId="{1DBA0D9A-44F8-4A90-8377-93321E63EBC5}" destId="{FBE6493D-2BFB-4639-9638-5B1796A9BFC2}" srcOrd="1" destOrd="0" presId="urn:microsoft.com/office/officeart/2005/8/layout/process3"/>
    <dgm:cxn modelId="{8ED28866-851D-44E5-AEC8-57E769B1ABFD}" type="presParOf" srcId="{1DBA0D9A-44F8-4A90-8377-93321E63EBC5}" destId="{7D4A59FC-027F-4C25-812E-807653D396E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2DBB76F-33CD-48FE-BE6D-B8BD3ADCA7B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BF426DBD-D51E-43A8-B9A0-0365063F0089}">
      <dgm:prSet phldrT="[Text]"/>
      <dgm:spPr>
        <a:solidFill>
          <a:schemeClr val="accent2"/>
        </a:solidFill>
      </dgm:spPr>
      <dgm:t>
        <a:bodyPr/>
        <a:lstStyle/>
        <a:p>
          <a:r>
            <a:rPr lang="en-GB" dirty="0"/>
            <a:t>Behaviour</a:t>
          </a:r>
        </a:p>
      </dgm:t>
    </dgm:pt>
    <dgm:pt modelId="{3AF48596-BCA7-4976-92DA-5239D84579A5}" type="parTrans" cxnId="{7E9DC6E8-AEDE-473B-82C7-EFB937546BE6}">
      <dgm:prSet/>
      <dgm:spPr/>
      <dgm:t>
        <a:bodyPr/>
        <a:lstStyle/>
        <a:p>
          <a:endParaRPr lang="en-GB"/>
        </a:p>
      </dgm:t>
    </dgm:pt>
    <dgm:pt modelId="{A4CD36EE-797A-4423-B9EC-610C5DF3FC1D}" type="sibTrans" cxnId="{7E9DC6E8-AEDE-473B-82C7-EFB937546BE6}">
      <dgm:prSet/>
      <dgm:spPr/>
      <dgm:t>
        <a:bodyPr/>
        <a:lstStyle/>
        <a:p>
          <a:endParaRPr lang="en-GB"/>
        </a:p>
      </dgm:t>
    </dgm:pt>
    <dgm:pt modelId="{6AD476DD-B956-47D4-980E-1FEBECA49A00}">
      <dgm:prSet phldrT="[Text]"/>
      <dgm:spPr/>
      <dgm:t>
        <a:bodyPr/>
        <a:lstStyle/>
        <a:p>
          <a:r>
            <a:rPr lang="en-GB" altLang="en-US" dirty="0"/>
            <a:t>What the child is expected to do</a:t>
          </a:r>
          <a:endParaRPr lang="en-GB" dirty="0"/>
        </a:p>
      </dgm:t>
    </dgm:pt>
    <dgm:pt modelId="{F8209A2A-280B-4E91-B813-DACA5FF4B0CB}" type="parTrans" cxnId="{8E62A56B-A1F2-47F5-BF3C-9504456D039F}">
      <dgm:prSet/>
      <dgm:spPr/>
      <dgm:t>
        <a:bodyPr/>
        <a:lstStyle/>
        <a:p>
          <a:endParaRPr lang="en-GB"/>
        </a:p>
      </dgm:t>
    </dgm:pt>
    <dgm:pt modelId="{BDE4E508-D9EB-4F0C-8021-D2B31A245A19}" type="sibTrans" cxnId="{8E62A56B-A1F2-47F5-BF3C-9504456D039F}">
      <dgm:prSet/>
      <dgm:spPr/>
      <dgm:t>
        <a:bodyPr/>
        <a:lstStyle/>
        <a:p>
          <a:endParaRPr lang="en-GB"/>
        </a:p>
      </dgm:t>
    </dgm:pt>
    <dgm:pt modelId="{C0705F0C-619A-4081-A216-47FBCF744FE6}">
      <dgm:prSet phldrT="[Text]"/>
      <dgm:spPr/>
      <dgm:t>
        <a:bodyPr/>
        <a:lstStyle/>
        <a:p>
          <a:r>
            <a:rPr lang="en-GB" b="1" dirty="0">
              <a:solidFill>
                <a:srgbClr val="FF0000"/>
              </a:solidFill>
            </a:rPr>
            <a:t>“DOES WHAT?”</a:t>
          </a:r>
          <a:endParaRPr lang="en-GB" dirty="0"/>
        </a:p>
      </dgm:t>
    </dgm:pt>
    <dgm:pt modelId="{0DE24818-9F6B-4C10-AF69-C1124144A23E}" type="parTrans" cxnId="{298F0FC6-1898-4EB8-AAA7-8EEBC4ADBD02}">
      <dgm:prSet/>
      <dgm:spPr/>
      <dgm:t>
        <a:bodyPr/>
        <a:lstStyle/>
        <a:p>
          <a:endParaRPr lang="en-GB"/>
        </a:p>
      </dgm:t>
    </dgm:pt>
    <dgm:pt modelId="{E9454EF1-E1A7-4840-9A09-AA089E164D72}" type="sibTrans" cxnId="{298F0FC6-1898-4EB8-AAA7-8EEBC4ADBD02}">
      <dgm:prSet/>
      <dgm:spPr/>
      <dgm:t>
        <a:bodyPr/>
        <a:lstStyle/>
        <a:p>
          <a:endParaRPr lang="en-GB"/>
        </a:p>
      </dgm:t>
    </dgm:pt>
    <dgm:pt modelId="{4BA9B6FE-3C55-4188-A26A-D21AE86C818F}" type="pres">
      <dgm:prSet presAssocID="{52DBB76F-33CD-48FE-BE6D-B8BD3ADCA7B8}" presName="linearFlow" presStyleCnt="0">
        <dgm:presLayoutVars>
          <dgm:dir/>
          <dgm:animLvl val="lvl"/>
          <dgm:resizeHandles val="exact"/>
        </dgm:presLayoutVars>
      </dgm:prSet>
      <dgm:spPr/>
    </dgm:pt>
    <dgm:pt modelId="{1DE1B9DD-28A4-4234-8ABA-A36DB60CA989}" type="pres">
      <dgm:prSet presAssocID="{BF426DBD-D51E-43A8-B9A0-0365063F0089}" presName="composite" presStyleCnt="0"/>
      <dgm:spPr/>
    </dgm:pt>
    <dgm:pt modelId="{610EE75F-0589-4A8D-824F-7E066FF5399A}" type="pres">
      <dgm:prSet presAssocID="{BF426DBD-D51E-43A8-B9A0-0365063F0089}" presName="parTx" presStyleLbl="node1" presStyleIdx="0" presStyleCnt="1">
        <dgm:presLayoutVars>
          <dgm:chMax val="0"/>
          <dgm:chPref val="0"/>
          <dgm:bulletEnabled val="1"/>
        </dgm:presLayoutVars>
      </dgm:prSet>
      <dgm:spPr/>
    </dgm:pt>
    <dgm:pt modelId="{D3F9D91D-80C3-416A-849B-F097FC3ABD8A}" type="pres">
      <dgm:prSet presAssocID="{BF426DBD-D51E-43A8-B9A0-0365063F0089}" presName="parSh" presStyleLbl="node1" presStyleIdx="0" presStyleCnt="1" custScaleX="101126" custScaleY="96956"/>
      <dgm:spPr/>
    </dgm:pt>
    <dgm:pt modelId="{44109853-A9BF-4253-8DAA-2A6B64424A7E}" type="pres">
      <dgm:prSet presAssocID="{BF426DBD-D51E-43A8-B9A0-0365063F0089}" presName="desTx" presStyleLbl="fgAcc1" presStyleIdx="0" presStyleCnt="1">
        <dgm:presLayoutVars>
          <dgm:bulletEnabled val="1"/>
        </dgm:presLayoutVars>
      </dgm:prSet>
      <dgm:spPr/>
    </dgm:pt>
  </dgm:ptLst>
  <dgm:cxnLst>
    <dgm:cxn modelId="{BC847D45-BAE4-4474-A629-1B2E1CEB9677}" type="presOf" srcId="{6AD476DD-B956-47D4-980E-1FEBECA49A00}" destId="{44109853-A9BF-4253-8DAA-2A6B64424A7E}" srcOrd="0" destOrd="0" presId="urn:microsoft.com/office/officeart/2005/8/layout/process3"/>
    <dgm:cxn modelId="{7A14A066-CD06-4DEA-8149-E2C31C122D91}" type="presOf" srcId="{C0705F0C-619A-4081-A216-47FBCF744FE6}" destId="{44109853-A9BF-4253-8DAA-2A6B64424A7E}" srcOrd="0" destOrd="1" presId="urn:microsoft.com/office/officeart/2005/8/layout/process3"/>
    <dgm:cxn modelId="{8E62A56B-A1F2-47F5-BF3C-9504456D039F}" srcId="{BF426DBD-D51E-43A8-B9A0-0365063F0089}" destId="{6AD476DD-B956-47D4-980E-1FEBECA49A00}" srcOrd="0" destOrd="0" parTransId="{F8209A2A-280B-4E91-B813-DACA5FF4B0CB}" sibTransId="{BDE4E508-D9EB-4F0C-8021-D2B31A245A19}"/>
    <dgm:cxn modelId="{9234746C-96D0-43EE-82CD-069817BCABD1}" type="presOf" srcId="{BF426DBD-D51E-43A8-B9A0-0365063F0089}" destId="{D3F9D91D-80C3-416A-849B-F097FC3ABD8A}" srcOrd="1" destOrd="0" presId="urn:microsoft.com/office/officeart/2005/8/layout/process3"/>
    <dgm:cxn modelId="{8EE5B480-6D8C-4DE2-AFFA-298B18946613}" type="presOf" srcId="{52DBB76F-33CD-48FE-BE6D-B8BD3ADCA7B8}" destId="{4BA9B6FE-3C55-4188-A26A-D21AE86C818F}" srcOrd="0" destOrd="0" presId="urn:microsoft.com/office/officeart/2005/8/layout/process3"/>
    <dgm:cxn modelId="{033F93A3-4573-49F6-8D97-48C640EFC441}" type="presOf" srcId="{BF426DBD-D51E-43A8-B9A0-0365063F0089}" destId="{610EE75F-0589-4A8D-824F-7E066FF5399A}" srcOrd="0" destOrd="0" presId="urn:microsoft.com/office/officeart/2005/8/layout/process3"/>
    <dgm:cxn modelId="{298F0FC6-1898-4EB8-AAA7-8EEBC4ADBD02}" srcId="{BF426DBD-D51E-43A8-B9A0-0365063F0089}" destId="{C0705F0C-619A-4081-A216-47FBCF744FE6}" srcOrd="1" destOrd="0" parTransId="{0DE24818-9F6B-4C10-AF69-C1124144A23E}" sibTransId="{E9454EF1-E1A7-4840-9A09-AA089E164D72}"/>
    <dgm:cxn modelId="{7E9DC6E8-AEDE-473B-82C7-EFB937546BE6}" srcId="{52DBB76F-33CD-48FE-BE6D-B8BD3ADCA7B8}" destId="{BF426DBD-D51E-43A8-B9A0-0365063F0089}" srcOrd="0" destOrd="0" parTransId="{3AF48596-BCA7-4976-92DA-5239D84579A5}" sibTransId="{A4CD36EE-797A-4423-B9EC-610C5DF3FC1D}"/>
    <dgm:cxn modelId="{9DC202A1-ED3F-47A9-BD79-7D14FC57ABA5}" type="presParOf" srcId="{4BA9B6FE-3C55-4188-A26A-D21AE86C818F}" destId="{1DE1B9DD-28A4-4234-8ABA-A36DB60CA989}" srcOrd="0" destOrd="0" presId="urn:microsoft.com/office/officeart/2005/8/layout/process3"/>
    <dgm:cxn modelId="{8F3D48CC-BB41-425E-AB1C-D7CCCDBE57F4}" type="presParOf" srcId="{1DE1B9DD-28A4-4234-8ABA-A36DB60CA989}" destId="{610EE75F-0589-4A8D-824F-7E066FF5399A}" srcOrd="0" destOrd="0" presId="urn:microsoft.com/office/officeart/2005/8/layout/process3"/>
    <dgm:cxn modelId="{55EEE746-9E5E-4363-9C7E-471A42F6AA52}" type="presParOf" srcId="{1DE1B9DD-28A4-4234-8ABA-A36DB60CA989}" destId="{D3F9D91D-80C3-416A-849B-F097FC3ABD8A}" srcOrd="1" destOrd="0" presId="urn:microsoft.com/office/officeart/2005/8/layout/process3"/>
    <dgm:cxn modelId="{F3CE43D2-7C9F-4735-A085-EB1AC60FBA51}" type="presParOf" srcId="{1DE1B9DD-28A4-4234-8ABA-A36DB60CA989}" destId="{44109853-A9BF-4253-8DAA-2A6B64424A7E}"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2DBB76F-33CD-48FE-BE6D-B8BD3ADCA7B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16C55089-276C-4E8E-A90C-62E72D3B6D58}">
      <dgm:prSet phldrT="[Text]" custT="1"/>
      <dgm:spPr>
        <a:solidFill>
          <a:srgbClr val="00B050"/>
        </a:solidFill>
      </dgm:spPr>
      <dgm:t>
        <a:bodyPr/>
        <a:lstStyle/>
        <a:p>
          <a:r>
            <a:rPr lang="en-GB" sz="2800" b="1" dirty="0"/>
            <a:t>Conditions</a:t>
          </a:r>
          <a:endParaRPr lang="en-GB" sz="2400" b="1" dirty="0"/>
        </a:p>
      </dgm:t>
    </dgm:pt>
    <dgm:pt modelId="{532AC204-E482-4F4B-BF07-B293A726031E}" type="parTrans" cxnId="{272E73A8-31D7-41E1-B759-EAC97716D88D}">
      <dgm:prSet/>
      <dgm:spPr/>
      <dgm:t>
        <a:bodyPr/>
        <a:lstStyle/>
        <a:p>
          <a:endParaRPr lang="en-GB"/>
        </a:p>
      </dgm:t>
    </dgm:pt>
    <dgm:pt modelId="{6997078B-57D9-463E-9114-7DA3E80CC534}" type="sibTrans" cxnId="{272E73A8-31D7-41E1-B759-EAC97716D88D}">
      <dgm:prSet/>
      <dgm:spPr/>
      <dgm:t>
        <a:bodyPr/>
        <a:lstStyle/>
        <a:p>
          <a:endParaRPr lang="en-GB"/>
        </a:p>
      </dgm:t>
    </dgm:pt>
    <dgm:pt modelId="{917E8A9C-5E72-4403-912F-BCBA2832B16A}">
      <dgm:prSet phldrT="[Text]"/>
      <dgm:spPr/>
      <dgm:t>
        <a:bodyPr/>
        <a:lstStyle/>
        <a:p>
          <a:r>
            <a:rPr lang="en-GB" dirty="0"/>
            <a:t>Prompts</a:t>
          </a:r>
        </a:p>
      </dgm:t>
    </dgm:pt>
    <dgm:pt modelId="{B020F054-E10E-40DA-B477-52AD03764847}" type="parTrans" cxnId="{F5E2A02D-5E94-4E5C-8326-2BFE296FA508}">
      <dgm:prSet/>
      <dgm:spPr/>
      <dgm:t>
        <a:bodyPr/>
        <a:lstStyle/>
        <a:p>
          <a:endParaRPr lang="en-GB"/>
        </a:p>
      </dgm:t>
    </dgm:pt>
    <dgm:pt modelId="{2FE51BF9-E834-4CF5-887E-055467BBB7F2}" type="sibTrans" cxnId="{F5E2A02D-5E94-4E5C-8326-2BFE296FA508}">
      <dgm:prSet/>
      <dgm:spPr/>
      <dgm:t>
        <a:bodyPr/>
        <a:lstStyle/>
        <a:p>
          <a:endParaRPr lang="en-GB"/>
        </a:p>
      </dgm:t>
    </dgm:pt>
    <dgm:pt modelId="{F0A0A994-EFC6-4CD7-B243-8AA20B1C0780}">
      <dgm:prSet phldrT="[Text]"/>
      <dgm:spPr/>
      <dgm:t>
        <a:bodyPr/>
        <a:lstStyle/>
        <a:p>
          <a:r>
            <a:rPr lang="en-GB" dirty="0"/>
            <a:t>Materials</a:t>
          </a:r>
        </a:p>
      </dgm:t>
    </dgm:pt>
    <dgm:pt modelId="{3141B82C-952F-49FA-9593-DED163E6AC7B}" type="parTrans" cxnId="{081E81DF-76CA-453E-A69C-E5EA6A89FA5F}">
      <dgm:prSet/>
      <dgm:spPr/>
      <dgm:t>
        <a:bodyPr/>
        <a:lstStyle/>
        <a:p>
          <a:endParaRPr lang="en-GB"/>
        </a:p>
      </dgm:t>
    </dgm:pt>
    <dgm:pt modelId="{CF77557F-D233-454F-9957-B64D7DEFECB8}" type="sibTrans" cxnId="{081E81DF-76CA-453E-A69C-E5EA6A89FA5F}">
      <dgm:prSet/>
      <dgm:spPr/>
      <dgm:t>
        <a:bodyPr/>
        <a:lstStyle/>
        <a:p>
          <a:endParaRPr lang="en-GB"/>
        </a:p>
      </dgm:t>
    </dgm:pt>
    <dgm:pt modelId="{7C528B71-890C-4E32-B3B1-36271817B2AC}">
      <dgm:prSet phldrT="[Text]"/>
      <dgm:spPr/>
      <dgm:t>
        <a:bodyPr/>
        <a:lstStyle/>
        <a:p>
          <a:r>
            <a:rPr lang="en-GB" dirty="0"/>
            <a:t>Instructions</a:t>
          </a:r>
        </a:p>
      </dgm:t>
    </dgm:pt>
    <dgm:pt modelId="{E7E54319-5E36-44B9-B8B8-BD66D11EA781}" type="parTrans" cxnId="{C1E2D627-6A87-4ED2-85B2-4F228875F8D5}">
      <dgm:prSet/>
      <dgm:spPr/>
      <dgm:t>
        <a:bodyPr/>
        <a:lstStyle/>
        <a:p>
          <a:endParaRPr lang="en-GB"/>
        </a:p>
      </dgm:t>
    </dgm:pt>
    <dgm:pt modelId="{FBCE9F86-9EFE-42BE-8E5D-94EFB482255D}" type="sibTrans" cxnId="{C1E2D627-6A87-4ED2-85B2-4F228875F8D5}">
      <dgm:prSet/>
      <dgm:spPr/>
      <dgm:t>
        <a:bodyPr/>
        <a:lstStyle/>
        <a:p>
          <a:endParaRPr lang="en-GB"/>
        </a:p>
      </dgm:t>
    </dgm:pt>
    <dgm:pt modelId="{5BDBADE4-3EB6-47BF-842D-F7E0B69CA9BD}">
      <dgm:prSet phldrT="[Text]"/>
      <dgm:spPr/>
      <dgm:t>
        <a:bodyPr/>
        <a:lstStyle/>
        <a:p>
          <a:r>
            <a:rPr lang="en-GB" u="sng" dirty="0">
              <a:solidFill>
                <a:srgbClr val="00B050"/>
              </a:solidFill>
            </a:rPr>
            <a:t>UNDER WHAT CONDITIONS?</a:t>
          </a:r>
        </a:p>
      </dgm:t>
    </dgm:pt>
    <dgm:pt modelId="{4C86C87B-35C7-46E0-95AF-CF2FD0D47E29}" type="parTrans" cxnId="{0FFABFF6-8A4C-4C8E-B859-AD365EADFBA1}">
      <dgm:prSet/>
      <dgm:spPr/>
      <dgm:t>
        <a:bodyPr/>
        <a:lstStyle/>
        <a:p>
          <a:endParaRPr lang="en-GB"/>
        </a:p>
      </dgm:t>
    </dgm:pt>
    <dgm:pt modelId="{D8978503-20B8-4327-88E0-8DEF6A32348D}" type="sibTrans" cxnId="{0FFABFF6-8A4C-4C8E-B859-AD365EADFBA1}">
      <dgm:prSet/>
      <dgm:spPr/>
      <dgm:t>
        <a:bodyPr/>
        <a:lstStyle/>
        <a:p>
          <a:endParaRPr lang="en-GB"/>
        </a:p>
      </dgm:t>
    </dgm:pt>
    <dgm:pt modelId="{C317A633-0143-4248-95B7-CA5CD80BA936}">
      <dgm:prSet phldrT="[Text]"/>
      <dgm:spPr/>
      <dgm:t>
        <a:bodyPr/>
        <a:lstStyle/>
        <a:p>
          <a:r>
            <a:rPr lang="en-GB" dirty="0"/>
            <a:t>Context </a:t>
          </a:r>
        </a:p>
      </dgm:t>
    </dgm:pt>
    <dgm:pt modelId="{8A261B35-DFCE-4C45-A3F0-31F6FB5AEDBB}" type="parTrans" cxnId="{514BE723-610C-42FF-9E1D-6158CC1C6AF0}">
      <dgm:prSet/>
      <dgm:spPr/>
      <dgm:t>
        <a:bodyPr/>
        <a:lstStyle/>
        <a:p>
          <a:endParaRPr lang="en-GB"/>
        </a:p>
      </dgm:t>
    </dgm:pt>
    <dgm:pt modelId="{03715C22-64C3-40B6-9B2F-5D9CFB0677DE}" type="sibTrans" cxnId="{514BE723-610C-42FF-9E1D-6158CC1C6AF0}">
      <dgm:prSet/>
      <dgm:spPr/>
      <dgm:t>
        <a:bodyPr/>
        <a:lstStyle/>
        <a:p>
          <a:endParaRPr lang="en-GB"/>
        </a:p>
      </dgm:t>
    </dgm:pt>
    <dgm:pt modelId="{4BA9B6FE-3C55-4188-A26A-D21AE86C818F}" type="pres">
      <dgm:prSet presAssocID="{52DBB76F-33CD-48FE-BE6D-B8BD3ADCA7B8}" presName="linearFlow" presStyleCnt="0">
        <dgm:presLayoutVars>
          <dgm:dir/>
          <dgm:animLvl val="lvl"/>
          <dgm:resizeHandles val="exact"/>
        </dgm:presLayoutVars>
      </dgm:prSet>
      <dgm:spPr/>
    </dgm:pt>
    <dgm:pt modelId="{7146FC92-AAEC-4297-883F-3BB8E1B0BCCF}" type="pres">
      <dgm:prSet presAssocID="{16C55089-276C-4E8E-A90C-62E72D3B6D58}" presName="composite" presStyleCnt="0"/>
      <dgm:spPr/>
    </dgm:pt>
    <dgm:pt modelId="{91478DA0-A6CB-4C2B-A873-74F672F5EA1D}" type="pres">
      <dgm:prSet presAssocID="{16C55089-276C-4E8E-A90C-62E72D3B6D58}" presName="parTx" presStyleLbl="node1" presStyleIdx="0" presStyleCnt="1">
        <dgm:presLayoutVars>
          <dgm:chMax val="0"/>
          <dgm:chPref val="0"/>
          <dgm:bulletEnabled val="1"/>
        </dgm:presLayoutVars>
      </dgm:prSet>
      <dgm:spPr/>
    </dgm:pt>
    <dgm:pt modelId="{9F968387-BD58-412C-80CA-683D8307D3AE}" type="pres">
      <dgm:prSet presAssocID="{16C55089-276C-4E8E-A90C-62E72D3B6D58}" presName="parSh" presStyleLbl="node1" presStyleIdx="0" presStyleCnt="1"/>
      <dgm:spPr/>
    </dgm:pt>
    <dgm:pt modelId="{AF54D7AD-788E-4833-9ED3-E739A6DB75E1}" type="pres">
      <dgm:prSet presAssocID="{16C55089-276C-4E8E-A90C-62E72D3B6D58}" presName="desTx" presStyleLbl="fgAcc1" presStyleIdx="0" presStyleCnt="1">
        <dgm:presLayoutVars>
          <dgm:bulletEnabled val="1"/>
        </dgm:presLayoutVars>
      </dgm:prSet>
      <dgm:spPr/>
    </dgm:pt>
  </dgm:ptLst>
  <dgm:cxnLst>
    <dgm:cxn modelId="{4EBF9D1B-0524-4BF1-96D5-C2CA95BD9150}" type="presOf" srcId="{16C55089-276C-4E8E-A90C-62E72D3B6D58}" destId="{9F968387-BD58-412C-80CA-683D8307D3AE}" srcOrd="1" destOrd="0" presId="urn:microsoft.com/office/officeart/2005/8/layout/process3"/>
    <dgm:cxn modelId="{514BE723-610C-42FF-9E1D-6158CC1C6AF0}" srcId="{16C55089-276C-4E8E-A90C-62E72D3B6D58}" destId="{C317A633-0143-4248-95B7-CA5CD80BA936}" srcOrd="3" destOrd="0" parTransId="{8A261B35-DFCE-4C45-A3F0-31F6FB5AEDBB}" sibTransId="{03715C22-64C3-40B6-9B2F-5D9CFB0677DE}"/>
    <dgm:cxn modelId="{C1E2D627-6A87-4ED2-85B2-4F228875F8D5}" srcId="{16C55089-276C-4E8E-A90C-62E72D3B6D58}" destId="{7C528B71-890C-4E32-B3B1-36271817B2AC}" srcOrd="2" destOrd="0" parTransId="{E7E54319-5E36-44B9-B8B8-BD66D11EA781}" sibTransId="{FBCE9F86-9EFE-42BE-8E5D-94EFB482255D}"/>
    <dgm:cxn modelId="{F5E2A02D-5E94-4E5C-8326-2BFE296FA508}" srcId="{16C55089-276C-4E8E-A90C-62E72D3B6D58}" destId="{917E8A9C-5E72-4403-912F-BCBA2832B16A}" srcOrd="0" destOrd="0" parTransId="{B020F054-E10E-40DA-B477-52AD03764847}" sibTransId="{2FE51BF9-E834-4CF5-887E-055467BBB7F2}"/>
    <dgm:cxn modelId="{E0545261-A99B-41F4-8A0B-9CF735093545}" type="presOf" srcId="{52DBB76F-33CD-48FE-BE6D-B8BD3ADCA7B8}" destId="{4BA9B6FE-3C55-4188-A26A-D21AE86C818F}" srcOrd="0" destOrd="0" presId="urn:microsoft.com/office/officeart/2005/8/layout/process3"/>
    <dgm:cxn modelId="{E4C00C46-4CD4-4FE2-AD65-EA0183F69CAB}" type="presOf" srcId="{F0A0A994-EFC6-4CD7-B243-8AA20B1C0780}" destId="{AF54D7AD-788E-4833-9ED3-E739A6DB75E1}" srcOrd="0" destOrd="1" presId="urn:microsoft.com/office/officeart/2005/8/layout/process3"/>
    <dgm:cxn modelId="{73AABC49-33C4-4119-980D-5904E96CC3C3}" type="presOf" srcId="{C317A633-0143-4248-95B7-CA5CD80BA936}" destId="{AF54D7AD-788E-4833-9ED3-E739A6DB75E1}" srcOrd="0" destOrd="3" presId="urn:microsoft.com/office/officeart/2005/8/layout/process3"/>
    <dgm:cxn modelId="{2ECA756B-4965-4EAF-9E2B-4C36E72E357E}" type="presOf" srcId="{5BDBADE4-3EB6-47BF-842D-F7E0B69CA9BD}" destId="{AF54D7AD-788E-4833-9ED3-E739A6DB75E1}" srcOrd="0" destOrd="4" presId="urn:microsoft.com/office/officeart/2005/8/layout/process3"/>
    <dgm:cxn modelId="{88140A57-7C6E-4F7B-B0D4-A485D5B4DABC}" type="presOf" srcId="{16C55089-276C-4E8E-A90C-62E72D3B6D58}" destId="{91478DA0-A6CB-4C2B-A873-74F672F5EA1D}" srcOrd="0" destOrd="0" presId="urn:microsoft.com/office/officeart/2005/8/layout/process3"/>
    <dgm:cxn modelId="{272E73A8-31D7-41E1-B759-EAC97716D88D}" srcId="{52DBB76F-33CD-48FE-BE6D-B8BD3ADCA7B8}" destId="{16C55089-276C-4E8E-A90C-62E72D3B6D58}" srcOrd="0" destOrd="0" parTransId="{532AC204-E482-4F4B-BF07-B293A726031E}" sibTransId="{6997078B-57D9-463E-9114-7DA3E80CC534}"/>
    <dgm:cxn modelId="{AB3644D9-B042-4D5B-9037-0E5814BF7F7A}" type="presOf" srcId="{7C528B71-890C-4E32-B3B1-36271817B2AC}" destId="{AF54D7AD-788E-4833-9ED3-E739A6DB75E1}" srcOrd="0" destOrd="2" presId="urn:microsoft.com/office/officeart/2005/8/layout/process3"/>
    <dgm:cxn modelId="{081E81DF-76CA-453E-A69C-E5EA6A89FA5F}" srcId="{16C55089-276C-4E8E-A90C-62E72D3B6D58}" destId="{F0A0A994-EFC6-4CD7-B243-8AA20B1C0780}" srcOrd="1" destOrd="0" parTransId="{3141B82C-952F-49FA-9593-DED163E6AC7B}" sibTransId="{CF77557F-D233-454F-9957-B64D7DEFECB8}"/>
    <dgm:cxn modelId="{B9914DE2-3AE5-468F-B53D-D0F30BBC29D2}" type="presOf" srcId="{917E8A9C-5E72-4403-912F-BCBA2832B16A}" destId="{AF54D7AD-788E-4833-9ED3-E739A6DB75E1}" srcOrd="0" destOrd="0" presId="urn:microsoft.com/office/officeart/2005/8/layout/process3"/>
    <dgm:cxn modelId="{0FFABFF6-8A4C-4C8E-B859-AD365EADFBA1}" srcId="{16C55089-276C-4E8E-A90C-62E72D3B6D58}" destId="{5BDBADE4-3EB6-47BF-842D-F7E0B69CA9BD}" srcOrd="4" destOrd="0" parTransId="{4C86C87B-35C7-46E0-95AF-CF2FD0D47E29}" sibTransId="{D8978503-20B8-4327-88E0-8DEF6A32348D}"/>
    <dgm:cxn modelId="{F7138294-FA1C-4C7C-8CE4-7E02CBB8FFC8}" type="presParOf" srcId="{4BA9B6FE-3C55-4188-A26A-D21AE86C818F}" destId="{7146FC92-AAEC-4297-883F-3BB8E1B0BCCF}" srcOrd="0" destOrd="0" presId="urn:microsoft.com/office/officeart/2005/8/layout/process3"/>
    <dgm:cxn modelId="{2A7E9DFA-D3A5-497D-9793-F6EC2D697341}" type="presParOf" srcId="{7146FC92-AAEC-4297-883F-3BB8E1B0BCCF}" destId="{91478DA0-A6CB-4C2B-A873-74F672F5EA1D}" srcOrd="0" destOrd="0" presId="urn:microsoft.com/office/officeart/2005/8/layout/process3"/>
    <dgm:cxn modelId="{128EB447-350F-459B-9303-4827C6EA6038}" type="presParOf" srcId="{7146FC92-AAEC-4297-883F-3BB8E1B0BCCF}" destId="{9F968387-BD58-412C-80CA-683D8307D3AE}" srcOrd="1" destOrd="0" presId="urn:microsoft.com/office/officeart/2005/8/layout/process3"/>
    <dgm:cxn modelId="{6E35571F-79B0-4C6E-8D01-04FBE309198F}" type="presParOf" srcId="{7146FC92-AAEC-4297-883F-3BB8E1B0BCCF}" destId="{AF54D7AD-788E-4833-9ED3-E739A6DB75E1}" srcOrd="2" destOrd="0" presId="urn:microsoft.com/office/officeart/2005/8/layout/process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2DBB76F-33CD-48FE-BE6D-B8BD3ADCA7B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5E9A3C63-ECE6-49E9-A7A9-AB53603EA5DE}">
      <dgm:prSet phldrT="[Text]"/>
      <dgm:spPr>
        <a:solidFill>
          <a:schemeClr val="accent5">
            <a:lumMod val="75000"/>
          </a:schemeClr>
        </a:solidFill>
      </dgm:spPr>
      <dgm:t>
        <a:bodyPr/>
        <a:lstStyle/>
        <a:p>
          <a:r>
            <a:rPr lang="en-GB" b="1" dirty="0">
              <a:latin typeface="Tahoma" panose="020B0604030504040204" pitchFamily="34" charset="0"/>
              <a:ea typeface="Tahoma" panose="020B0604030504040204" pitchFamily="34" charset="0"/>
              <a:cs typeface="Tahoma" panose="020B0604030504040204" pitchFamily="34" charset="0"/>
            </a:rPr>
            <a:t>Success Criteria</a:t>
          </a:r>
        </a:p>
      </dgm:t>
    </dgm:pt>
    <dgm:pt modelId="{BE566004-7A0D-443C-AB66-78B4C5EB4CF0}" type="parTrans" cxnId="{99E7BB35-DAED-447F-92E6-B466CCB9AEDA}">
      <dgm:prSet/>
      <dgm:spPr/>
      <dgm:t>
        <a:bodyPr/>
        <a:lstStyle/>
        <a:p>
          <a:endParaRPr lang="en-GB"/>
        </a:p>
      </dgm:t>
    </dgm:pt>
    <dgm:pt modelId="{FCE793E9-B760-46D1-AB70-FAF7958D2348}" type="sibTrans" cxnId="{99E7BB35-DAED-447F-92E6-B466CCB9AEDA}">
      <dgm:prSet/>
      <dgm:spPr/>
      <dgm:t>
        <a:bodyPr/>
        <a:lstStyle/>
        <a:p>
          <a:endParaRPr lang="en-GB"/>
        </a:p>
      </dgm:t>
    </dgm:pt>
    <dgm:pt modelId="{A0118A84-03C3-4049-8FE8-2DAE7B6EB022}">
      <dgm:prSet phldrT="[Text]"/>
      <dgm:spPr/>
      <dgm:t>
        <a:bodyPr/>
        <a:lstStyle/>
        <a:p>
          <a:r>
            <a:rPr lang="en-GB" i="1"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TO WHAT DEGREE OF SUCCESS?</a:t>
          </a:r>
          <a:endParaRPr lang="en-GB"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endParaRPr>
        </a:p>
      </dgm:t>
    </dgm:pt>
    <dgm:pt modelId="{57508A15-8CFE-45B8-BE97-565100276ADC}" type="parTrans" cxnId="{C1AAAEF2-4BCD-4F1E-B773-803FDF5652C4}">
      <dgm:prSet/>
      <dgm:spPr/>
      <dgm:t>
        <a:bodyPr/>
        <a:lstStyle/>
        <a:p>
          <a:endParaRPr lang="en-GB"/>
        </a:p>
      </dgm:t>
    </dgm:pt>
    <dgm:pt modelId="{ED7A7DDF-8793-479D-841D-3C4587C0001C}" type="sibTrans" cxnId="{C1AAAEF2-4BCD-4F1E-B773-803FDF5652C4}">
      <dgm:prSet/>
      <dgm:spPr/>
      <dgm:t>
        <a:bodyPr/>
        <a:lstStyle/>
        <a:p>
          <a:endParaRPr lang="en-GB"/>
        </a:p>
      </dgm:t>
    </dgm:pt>
    <dgm:pt modelId="{BF604E40-43BA-4875-A2C5-A8107A05C537}">
      <dgm:prSet phldrT="[Text]"/>
      <dgm:spPr/>
      <dgm:t>
        <a:bodyPr/>
        <a:lstStyle/>
        <a:p>
          <a:r>
            <a:rPr lang="en-GB" dirty="0">
              <a:latin typeface="Tahoma" panose="020B0604030504040204" pitchFamily="34" charset="0"/>
              <a:ea typeface="Tahoma" panose="020B0604030504040204" pitchFamily="34" charset="0"/>
              <a:cs typeface="Tahoma" panose="020B0604030504040204" pitchFamily="34" charset="0"/>
            </a:rPr>
            <a:t>Duration</a:t>
          </a:r>
        </a:p>
      </dgm:t>
    </dgm:pt>
    <dgm:pt modelId="{B61E01ED-6BEA-4949-9C37-C584B5BB1C6A}" type="parTrans" cxnId="{248F3445-5B56-432A-BB4A-A4E9DE5179FD}">
      <dgm:prSet/>
      <dgm:spPr/>
      <dgm:t>
        <a:bodyPr/>
        <a:lstStyle/>
        <a:p>
          <a:endParaRPr lang="en-GB"/>
        </a:p>
      </dgm:t>
    </dgm:pt>
    <dgm:pt modelId="{C3856C21-678F-448B-B24A-D49680C2EFB5}" type="sibTrans" cxnId="{248F3445-5B56-432A-BB4A-A4E9DE5179FD}">
      <dgm:prSet/>
      <dgm:spPr/>
      <dgm:t>
        <a:bodyPr/>
        <a:lstStyle/>
        <a:p>
          <a:endParaRPr lang="en-GB"/>
        </a:p>
      </dgm:t>
    </dgm:pt>
    <dgm:pt modelId="{8173445A-D4C1-4397-A20B-C2BEC75D42BB}">
      <dgm:prSet phldrT="[Text]"/>
      <dgm:spPr/>
      <dgm:t>
        <a:bodyPr/>
        <a:lstStyle/>
        <a:p>
          <a:r>
            <a:rPr lang="en-GB" dirty="0">
              <a:latin typeface="Tahoma" panose="020B0604030504040204" pitchFamily="34" charset="0"/>
              <a:ea typeface="Tahoma" panose="020B0604030504040204" pitchFamily="34" charset="0"/>
              <a:cs typeface="Tahoma" panose="020B0604030504040204" pitchFamily="34" charset="0"/>
            </a:rPr>
            <a:t>Frequency</a:t>
          </a:r>
        </a:p>
      </dgm:t>
    </dgm:pt>
    <dgm:pt modelId="{81BB21A5-C6DD-4F71-AF4B-7C5C6246A1E5}" type="parTrans" cxnId="{84D6B0D1-5D6E-4FBD-A8F3-36835F9FBD27}">
      <dgm:prSet/>
      <dgm:spPr/>
      <dgm:t>
        <a:bodyPr/>
        <a:lstStyle/>
        <a:p>
          <a:endParaRPr lang="en-GB"/>
        </a:p>
      </dgm:t>
    </dgm:pt>
    <dgm:pt modelId="{2D89A84D-426E-4D0A-A3B9-997B03E8AEB3}" type="sibTrans" cxnId="{84D6B0D1-5D6E-4FBD-A8F3-36835F9FBD27}">
      <dgm:prSet/>
      <dgm:spPr/>
      <dgm:t>
        <a:bodyPr/>
        <a:lstStyle/>
        <a:p>
          <a:endParaRPr lang="en-GB"/>
        </a:p>
      </dgm:t>
    </dgm:pt>
    <dgm:pt modelId="{5999307E-17F8-462B-96BE-8F9A993BFA08}">
      <dgm:prSet phldrT="[Text]"/>
      <dgm:spPr/>
      <dgm:t>
        <a:bodyPr/>
        <a:lstStyle/>
        <a:p>
          <a:r>
            <a:rPr lang="en-GB" dirty="0">
              <a:latin typeface="Tahoma" panose="020B0604030504040204" pitchFamily="34" charset="0"/>
              <a:ea typeface="Tahoma" panose="020B0604030504040204" pitchFamily="34" charset="0"/>
              <a:cs typeface="Tahoma" panose="020B0604030504040204" pitchFamily="34" charset="0"/>
            </a:rPr>
            <a:t>Time</a:t>
          </a:r>
        </a:p>
      </dgm:t>
    </dgm:pt>
    <dgm:pt modelId="{08C330D3-8571-4E09-97DC-B2C8BD42C7D6}" type="parTrans" cxnId="{4315D2B0-B242-4911-BFA6-DC7AA2D37FF0}">
      <dgm:prSet/>
      <dgm:spPr/>
    </dgm:pt>
    <dgm:pt modelId="{588DFF06-37F8-4C08-AE49-AC01EEDC483F}" type="sibTrans" cxnId="{4315D2B0-B242-4911-BFA6-DC7AA2D37FF0}">
      <dgm:prSet/>
      <dgm:spPr/>
    </dgm:pt>
    <dgm:pt modelId="{4BA9B6FE-3C55-4188-A26A-D21AE86C818F}" type="pres">
      <dgm:prSet presAssocID="{52DBB76F-33CD-48FE-BE6D-B8BD3ADCA7B8}" presName="linearFlow" presStyleCnt="0">
        <dgm:presLayoutVars>
          <dgm:dir/>
          <dgm:animLvl val="lvl"/>
          <dgm:resizeHandles val="exact"/>
        </dgm:presLayoutVars>
      </dgm:prSet>
      <dgm:spPr/>
    </dgm:pt>
    <dgm:pt modelId="{1DBA0D9A-44F8-4A90-8377-93321E63EBC5}" type="pres">
      <dgm:prSet presAssocID="{5E9A3C63-ECE6-49E9-A7A9-AB53603EA5DE}" presName="composite" presStyleCnt="0"/>
      <dgm:spPr/>
    </dgm:pt>
    <dgm:pt modelId="{EFE46CE9-FC4C-4892-88C6-C2B7D21E3CAD}" type="pres">
      <dgm:prSet presAssocID="{5E9A3C63-ECE6-49E9-A7A9-AB53603EA5DE}" presName="parTx" presStyleLbl="node1" presStyleIdx="0" presStyleCnt="1">
        <dgm:presLayoutVars>
          <dgm:chMax val="0"/>
          <dgm:chPref val="0"/>
          <dgm:bulletEnabled val="1"/>
        </dgm:presLayoutVars>
      </dgm:prSet>
      <dgm:spPr/>
    </dgm:pt>
    <dgm:pt modelId="{FBE6493D-2BFB-4639-9638-5B1796A9BFC2}" type="pres">
      <dgm:prSet presAssocID="{5E9A3C63-ECE6-49E9-A7A9-AB53603EA5DE}" presName="parSh" presStyleLbl="node1" presStyleIdx="0" presStyleCnt="1"/>
      <dgm:spPr/>
    </dgm:pt>
    <dgm:pt modelId="{7D4A59FC-027F-4C25-812E-807653D396EB}" type="pres">
      <dgm:prSet presAssocID="{5E9A3C63-ECE6-49E9-A7A9-AB53603EA5DE}" presName="desTx" presStyleLbl="fgAcc1" presStyleIdx="0" presStyleCnt="1">
        <dgm:presLayoutVars>
          <dgm:bulletEnabled val="1"/>
        </dgm:presLayoutVars>
      </dgm:prSet>
      <dgm:spPr/>
    </dgm:pt>
  </dgm:ptLst>
  <dgm:cxnLst>
    <dgm:cxn modelId="{27CB5011-DD13-4D78-88ED-91E4B18ED9D8}" type="presOf" srcId="{5999307E-17F8-462B-96BE-8F9A993BFA08}" destId="{7D4A59FC-027F-4C25-812E-807653D396EB}" srcOrd="0" destOrd="0" presId="urn:microsoft.com/office/officeart/2005/8/layout/process3"/>
    <dgm:cxn modelId="{A13ABF2B-7B1B-4520-990E-6B55A5026B3C}" type="presOf" srcId="{8173445A-D4C1-4397-A20B-C2BEC75D42BB}" destId="{7D4A59FC-027F-4C25-812E-807653D396EB}" srcOrd="0" destOrd="2" presId="urn:microsoft.com/office/officeart/2005/8/layout/process3"/>
    <dgm:cxn modelId="{99E7BB35-DAED-447F-92E6-B466CCB9AEDA}" srcId="{52DBB76F-33CD-48FE-BE6D-B8BD3ADCA7B8}" destId="{5E9A3C63-ECE6-49E9-A7A9-AB53603EA5DE}" srcOrd="0" destOrd="0" parTransId="{BE566004-7A0D-443C-AB66-78B4C5EB4CF0}" sibTransId="{FCE793E9-B760-46D1-AB70-FAF7958D2348}"/>
    <dgm:cxn modelId="{DD79F242-3E57-4BDF-820C-97921A49FBAF}" type="presOf" srcId="{52DBB76F-33CD-48FE-BE6D-B8BD3ADCA7B8}" destId="{4BA9B6FE-3C55-4188-A26A-D21AE86C818F}" srcOrd="0" destOrd="0" presId="urn:microsoft.com/office/officeart/2005/8/layout/process3"/>
    <dgm:cxn modelId="{248F3445-5B56-432A-BB4A-A4E9DE5179FD}" srcId="{5E9A3C63-ECE6-49E9-A7A9-AB53603EA5DE}" destId="{BF604E40-43BA-4875-A2C5-A8107A05C537}" srcOrd="1" destOrd="0" parTransId="{B61E01ED-6BEA-4949-9C37-C584B5BB1C6A}" sibTransId="{C3856C21-678F-448B-B24A-D49680C2EFB5}"/>
    <dgm:cxn modelId="{E7F67E5A-14B5-47D5-A7F9-A6DB2606CC90}" type="presOf" srcId="{BF604E40-43BA-4875-A2C5-A8107A05C537}" destId="{7D4A59FC-027F-4C25-812E-807653D396EB}" srcOrd="0" destOrd="1" presId="urn:microsoft.com/office/officeart/2005/8/layout/process3"/>
    <dgm:cxn modelId="{37396189-7F96-441B-A6FE-2009AE04B86A}" type="presOf" srcId="{5E9A3C63-ECE6-49E9-A7A9-AB53603EA5DE}" destId="{FBE6493D-2BFB-4639-9638-5B1796A9BFC2}" srcOrd="1" destOrd="0" presId="urn:microsoft.com/office/officeart/2005/8/layout/process3"/>
    <dgm:cxn modelId="{FEB98D8D-5842-4533-A935-B9D1FDBCC49D}" type="presOf" srcId="{5E9A3C63-ECE6-49E9-A7A9-AB53603EA5DE}" destId="{EFE46CE9-FC4C-4892-88C6-C2B7D21E3CAD}" srcOrd="0" destOrd="0" presId="urn:microsoft.com/office/officeart/2005/8/layout/process3"/>
    <dgm:cxn modelId="{40ECA293-47D7-4C1C-A782-ADD81D28A94E}" type="presOf" srcId="{A0118A84-03C3-4049-8FE8-2DAE7B6EB022}" destId="{7D4A59FC-027F-4C25-812E-807653D396EB}" srcOrd="0" destOrd="3" presId="urn:microsoft.com/office/officeart/2005/8/layout/process3"/>
    <dgm:cxn modelId="{4315D2B0-B242-4911-BFA6-DC7AA2D37FF0}" srcId="{5E9A3C63-ECE6-49E9-A7A9-AB53603EA5DE}" destId="{5999307E-17F8-462B-96BE-8F9A993BFA08}" srcOrd="0" destOrd="0" parTransId="{08C330D3-8571-4E09-97DC-B2C8BD42C7D6}" sibTransId="{588DFF06-37F8-4C08-AE49-AC01EEDC483F}"/>
    <dgm:cxn modelId="{84D6B0D1-5D6E-4FBD-A8F3-36835F9FBD27}" srcId="{5E9A3C63-ECE6-49E9-A7A9-AB53603EA5DE}" destId="{8173445A-D4C1-4397-A20B-C2BEC75D42BB}" srcOrd="2" destOrd="0" parTransId="{81BB21A5-C6DD-4F71-AF4B-7C5C6246A1E5}" sibTransId="{2D89A84D-426E-4D0A-A3B9-997B03E8AEB3}"/>
    <dgm:cxn modelId="{C1AAAEF2-4BCD-4F1E-B773-803FDF5652C4}" srcId="{5E9A3C63-ECE6-49E9-A7A9-AB53603EA5DE}" destId="{A0118A84-03C3-4049-8FE8-2DAE7B6EB022}" srcOrd="3" destOrd="0" parTransId="{57508A15-8CFE-45B8-BE97-565100276ADC}" sibTransId="{ED7A7DDF-8793-479D-841D-3C4587C0001C}"/>
    <dgm:cxn modelId="{ED645893-9329-4DE8-8420-618BCB0FB595}" type="presParOf" srcId="{4BA9B6FE-3C55-4188-A26A-D21AE86C818F}" destId="{1DBA0D9A-44F8-4A90-8377-93321E63EBC5}" srcOrd="0" destOrd="0" presId="urn:microsoft.com/office/officeart/2005/8/layout/process3"/>
    <dgm:cxn modelId="{40542C67-C548-49FD-A106-D20517DB9046}" type="presParOf" srcId="{1DBA0D9A-44F8-4A90-8377-93321E63EBC5}" destId="{EFE46CE9-FC4C-4892-88C6-C2B7D21E3CAD}" srcOrd="0" destOrd="0" presId="urn:microsoft.com/office/officeart/2005/8/layout/process3"/>
    <dgm:cxn modelId="{73A32EA5-12D7-4C2A-A22B-A385A1301791}" type="presParOf" srcId="{1DBA0D9A-44F8-4A90-8377-93321E63EBC5}" destId="{FBE6493D-2BFB-4639-9638-5B1796A9BFC2}" srcOrd="1" destOrd="0" presId="urn:microsoft.com/office/officeart/2005/8/layout/process3"/>
    <dgm:cxn modelId="{669A590E-8F6B-4FAE-AA61-B1E99968E4BD}" type="presParOf" srcId="{1DBA0D9A-44F8-4A90-8377-93321E63EBC5}" destId="{7D4A59FC-027F-4C25-812E-807653D396E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2DBB76F-33CD-48FE-BE6D-B8BD3ADCA7B8}" type="doc">
      <dgm:prSet loTypeId="urn:microsoft.com/office/officeart/2005/8/layout/process3" loCatId="process" qsTypeId="urn:microsoft.com/office/officeart/2005/8/quickstyle/simple1" qsCatId="simple" csTypeId="urn:microsoft.com/office/officeart/2005/8/colors/accent1_2" csCatId="accent1" phldr="1"/>
      <dgm:spPr/>
      <dgm:t>
        <a:bodyPr/>
        <a:lstStyle/>
        <a:p>
          <a:endParaRPr lang="en-GB"/>
        </a:p>
      </dgm:t>
    </dgm:pt>
    <dgm:pt modelId="{BF426DBD-D51E-43A8-B9A0-0365063F0089}">
      <dgm:prSet phldrT="[Text]"/>
      <dgm:spPr>
        <a:solidFill>
          <a:schemeClr val="accent2"/>
        </a:solidFill>
      </dgm:spPr>
      <dgm:t>
        <a:bodyPr/>
        <a:lstStyle/>
        <a:p>
          <a:r>
            <a:rPr lang="en-GB" dirty="0"/>
            <a:t>Behaviour</a:t>
          </a:r>
        </a:p>
      </dgm:t>
    </dgm:pt>
    <dgm:pt modelId="{3AF48596-BCA7-4976-92DA-5239D84579A5}" type="parTrans" cxnId="{7E9DC6E8-AEDE-473B-82C7-EFB937546BE6}">
      <dgm:prSet/>
      <dgm:spPr/>
      <dgm:t>
        <a:bodyPr/>
        <a:lstStyle/>
        <a:p>
          <a:endParaRPr lang="en-GB"/>
        </a:p>
      </dgm:t>
    </dgm:pt>
    <dgm:pt modelId="{A4CD36EE-797A-4423-B9EC-610C5DF3FC1D}" type="sibTrans" cxnId="{7E9DC6E8-AEDE-473B-82C7-EFB937546BE6}">
      <dgm:prSet/>
      <dgm:spPr/>
      <dgm:t>
        <a:bodyPr/>
        <a:lstStyle/>
        <a:p>
          <a:endParaRPr lang="en-GB"/>
        </a:p>
      </dgm:t>
    </dgm:pt>
    <dgm:pt modelId="{6AD476DD-B956-47D4-980E-1FEBECA49A00}">
      <dgm:prSet phldrT="[Text]"/>
      <dgm:spPr/>
      <dgm:t>
        <a:bodyPr/>
        <a:lstStyle/>
        <a:p>
          <a:r>
            <a:rPr lang="en-GB" altLang="en-US" dirty="0"/>
            <a:t>What the child is expected to do</a:t>
          </a:r>
          <a:endParaRPr lang="en-GB" dirty="0"/>
        </a:p>
      </dgm:t>
    </dgm:pt>
    <dgm:pt modelId="{F8209A2A-280B-4E91-B813-DACA5FF4B0CB}" type="parTrans" cxnId="{8E62A56B-A1F2-47F5-BF3C-9504456D039F}">
      <dgm:prSet/>
      <dgm:spPr/>
      <dgm:t>
        <a:bodyPr/>
        <a:lstStyle/>
        <a:p>
          <a:endParaRPr lang="en-GB"/>
        </a:p>
      </dgm:t>
    </dgm:pt>
    <dgm:pt modelId="{BDE4E508-D9EB-4F0C-8021-D2B31A245A19}" type="sibTrans" cxnId="{8E62A56B-A1F2-47F5-BF3C-9504456D039F}">
      <dgm:prSet/>
      <dgm:spPr/>
      <dgm:t>
        <a:bodyPr/>
        <a:lstStyle/>
        <a:p>
          <a:endParaRPr lang="en-GB"/>
        </a:p>
      </dgm:t>
    </dgm:pt>
    <dgm:pt modelId="{16C55089-276C-4E8E-A90C-62E72D3B6D58}">
      <dgm:prSet phldrT="[Text]"/>
      <dgm:spPr>
        <a:solidFill>
          <a:srgbClr val="00B050"/>
        </a:solidFill>
      </dgm:spPr>
      <dgm:t>
        <a:bodyPr/>
        <a:lstStyle/>
        <a:p>
          <a:r>
            <a:rPr lang="en-GB" dirty="0"/>
            <a:t>Conditions</a:t>
          </a:r>
        </a:p>
      </dgm:t>
    </dgm:pt>
    <dgm:pt modelId="{532AC204-E482-4F4B-BF07-B293A726031E}" type="parTrans" cxnId="{272E73A8-31D7-41E1-B759-EAC97716D88D}">
      <dgm:prSet/>
      <dgm:spPr/>
      <dgm:t>
        <a:bodyPr/>
        <a:lstStyle/>
        <a:p>
          <a:endParaRPr lang="en-GB"/>
        </a:p>
      </dgm:t>
    </dgm:pt>
    <dgm:pt modelId="{6997078B-57D9-463E-9114-7DA3E80CC534}" type="sibTrans" cxnId="{272E73A8-31D7-41E1-B759-EAC97716D88D}">
      <dgm:prSet/>
      <dgm:spPr/>
      <dgm:t>
        <a:bodyPr/>
        <a:lstStyle/>
        <a:p>
          <a:endParaRPr lang="en-GB"/>
        </a:p>
      </dgm:t>
    </dgm:pt>
    <dgm:pt modelId="{917E8A9C-5E72-4403-912F-BCBA2832B16A}">
      <dgm:prSet phldrT="[Text]"/>
      <dgm:spPr/>
      <dgm:t>
        <a:bodyPr/>
        <a:lstStyle/>
        <a:p>
          <a:r>
            <a:rPr lang="en-GB" dirty="0"/>
            <a:t>Prompts</a:t>
          </a:r>
        </a:p>
      </dgm:t>
    </dgm:pt>
    <dgm:pt modelId="{B020F054-E10E-40DA-B477-52AD03764847}" type="parTrans" cxnId="{F5E2A02D-5E94-4E5C-8326-2BFE296FA508}">
      <dgm:prSet/>
      <dgm:spPr/>
      <dgm:t>
        <a:bodyPr/>
        <a:lstStyle/>
        <a:p>
          <a:endParaRPr lang="en-GB"/>
        </a:p>
      </dgm:t>
    </dgm:pt>
    <dgm:pt modelId="{2FE51BF9-E834-4CF5-887E-055467BBB7F2}" type="sibTrans" cxnId="{F5E2A02D-5E94-4E5C-8326-2BFE296FA508}">
      <dgm:prSet/>
      <dgm:spPr/>
      <dgm:t>
        <a:bodyPr/>
        <a:lstStyle/>
        <a:p>
          <a:endParaRPr lang="en-GB"/>
        </a:p>
      </dgm:t>
    </dgm:pt>
    <dgm:pt modelId="{5E9A3C63-ECE6-49E9-A7A9-AB53603EA5DE}">
      <dgm:prSet phldrT="[Text]"/>
      <dgm:spPr>
        <a:solidFill>
          <a:schemeClr val="accent5">
            <a:lumMod val="75000"/>
          </a:schemeClr>
        </a:solidFill>
      </dgm:spPr>
      <dgm:t>
        <a:bodyPr/>
        <a:lstStyle/>
        <a:p>
          <a:r>
            <a:rPr lang="en-GB" dirty="0"/>
            <a:t>Success Criteria</a:t>
          </a:r>
        </a:p>
      </dgm:t>
    </dgm:pt>
    <dgm:pt modelId="{BE566004-7A0D-443C-AB66-78B4C5EB4CF0}" type="parTrans" cxnId="{99E7BB35-DAED-447F-92E6-B466CCB9AEDA}">
      <dgm:prSet/>
      <dgm:spPr/>
      <dgm:t>
        <a:bodyPr/>
        <a:lstStyle/>
        <a:p>
          <a:endParaRPr lang="en-GB"/>
        </a:p>
      </dgm:t>
    </dgm:pt>
    <dgm:pt modelId="{FCE793E9-B760-46D1-AB70-FAF7958D2348}" type="sibTrans" cxnId="{99E7BB35-DAED-447F-92E6-B466CCB9AEDA}">
      <dgm:prSet/>
      <dgm:spPr/>
      <dgm:t>
        <a:bodyPr/>
        <a:lstStyle/>
        <a:p>
          <a:endParaRPr lang="en-GB"/>
        </a:p>
      </dgm:t>
    </dgm:pt>
    <dgm:pt modelId="{A0118A84-03C3-4049-8FE8-2DAE7B6EB022}">
      <dgm:prSet phldrT="[Text]"/>
      <dgm:spPr/>
      <dgm:t>
        <a:bodyPr/>
        <a:lstStyle/>
        <a:p>
          <a:r>
            <a:rPr lang="en-GB" i="1" dirty="0">
              <a:solidFill>
                <a:schemeClr val="accent5">
                  <a:lumMod val="75000"/>
                </a:schemeClr>
              </a:solidFill>
            </a:rPr>
            <a:t>TO WHAT DEGREE OF SUCCESS?</a:t>
          </a:r>
          <a:endParaRPr lang="en-GB" dirty="0">
            <a:solidFill>
              <a:schemeClr val="accent5">
                <a:lumMod val="75000"/>
              </a:schemeClr>
            </a:solidFill>
          </a:endParaRPr>
        </a:p>
      </dgm:t>
    </dgm:pt>
    <dgm:pt modelId="{57508A15-8CFE-45B8-BE97-565100276ADC}" type="parTrans" cxnId="{C1AAAEF2-4BCD-4F1E-B773-803FDF5652C4}">
      <dgm:prSet/>
      <dgm:spPr/>
      <dgm:t>
        <a:bodyPr/>
        <a:lstStyle/>
        <a:p>
          <a:endParaRPr lang="en-GB"/>
        </a:p>
      </dgm:t>
    </dgm:pt>
    <dgm:pt modelId="{ED7A7DDF-8793-479D-841D-3C4587C0001C}" type="sibTrans" cxnId="{C1AAAEF2-4BCD-4F1E-B773-803FDF5652C4}">
      <dgm:prSet/>
      <dgm:spPr/>
      <dgm:t>
        <a:bodyPr/>
        <a:lstStyle/>
        <a:p>
          <a:endParaRPr lang="en-GB"/>
        </a:p>
      </dgm:t>
    </dgm:pt>
    <dgm:pt modelId="{F0A0A994-EFC6-4CD7-B243-8AA20B1C0780}">
      <dgm:prSet phldrT="[Text]"/>
      <dgm:spPr/>
      <dgm:t>
        <a:bodyPr/>
        <a:lstStyle/>
        <a:p>
          <a:r>
            <a:rPr lang="en-GB" dirty="0"/>
            <a:t>Materials</a:t>
          </a:r>
        </a:p>
      </dgm:t>
    </dgm:pt>
    <dgm:pt modelId="{3141B82C-952F-49FA-9593-DED163E6AC7B}" type="parTrans" cxnId="{081E81DF-76CA-453E-A69C-E5EA6A89FA5F}">
      <dgm:prSet/>
      <dgm:spPr/>
      <dgm:t>
        <a:bodyPr/>
        <a:lstStyle/>
        <a:p>
          <a:endParaRPr lang="en-GB"/>
        </a:p>
      </dgm:t>
    </dgm:pt>
    <dgm:pt modelId="{CF77557F-D233-454F-9957-B64D7DEFECB8}" type="sibTrans" cxnId="{081E81DF-76CA-453E-A69C-E5EA6A89FA5F}">
      <dgm:prSet/>
      <dgm:spPr/>
      <dgm:t>
        <a:bodyPr/>
        <a:lstStyle/>
        <a:p>
          <a:endParaRPr lang="en-GB"/>
        </a:p>
      </dgm:t>
    </dgm:pt>
    <dgm:pt modelId="{7C528B71-890C-4E32-B3B1-36271817B2AC}">
      <dgm:prSet phldrT="[Text]"/>
      <dgm:spPr/>
      <dgm:t>
        <a:bodyPr/>
        <a:lstStyle/>
        <a:p>
          <a:r>
            <a:rPr lang="en-GB" dirty="0"/>
            <a:t>Instructions</a:t>
          </a:r>
        </a:p>
      </dgm:t>
    </dgm:pt>
    <dgm:pt modelId="{E7E54319-5E36-44B9-B8B8-BD66D11EA781}" type="parTrans" cxnId="{C1E2D627-6A87-4ED2-85B2-4F228875F8D5}">
      <dgm:prSet/>
      <dgm:spPr/>
      <dgm:t>
        <a:bodyPr/>
        <a:lstStyle/>
        <a:p>
          <a:endParaRPr lang="en-GB"/>
        </a:p>
      </dgm:t>
    </dgm:pt>
    <dgm:pt modelId="{FBCE9F86-9EFE-42BE-8E5D-94EFB482255D}" type="sibTrans" cxnId="{C1E2D627-6A87-4ED2-85B2-4F228875F8D5}">
      <dgm:prSet/>
      <dgm:spPr/>
      <dgm:t>
        <a:bodyPr/>
        <a:lstStyle/>
        <a:p>
          <a:endParaRPr lang="en-GB"/>
        </a:p>
      </dgm:t>
    </dgm:pt>
    <dgm:pt modelId="{C0705F0C-619A-4081-A216-47FBCF744FE6}">
      <dgm:prSet phldrT="[Text]"/>
      <dgm:spPr/>
      <dgm:t>
        <a:bodyPr/>
        <a:lstStyle/>
        <a:p>
          <a:r>
            <a:rPr lang="en-GB" b="1" dirty="0">
              <a:solidFill>
                <a:srgbClr val="FF0000"/>
              </a:solidFill>
            </a:rPr>
            <a:t>“DOES WHAT?”</a:t>
          </a:r>
          <a:endParaRPr lang="en-GB" dirty="0"/>
        </a:p>
      </dgm:t>
    </dgm:pt>
    <dgm:pt modelId="{0DE24818-9F6B-4C10-AF69-C1124144A23E}" type="parTrans" cxnId="{298F0FC6-1898-4EB8-AAA7-8EEBC4ADBD02}">
      <dgm:prSet/>
      <dgm:spPr/>
      <dgm:t>
        <a:bodyPr/>
        <a:lstStyle/>
        <a:p>
          <a:endParaRPr lang="en-GB"/>
        </a:p>
      </dgm:t>
    </dgm:pt>
    <dgm:pt modelId="{E9454EF1-E1A7-4840-9A09-AA089E164D72}" type="sibTrans" cxnId="{298F0FC6-1898-4EB8-AAA7-8EEBC4ADBD02}">
      <dgm:prSet/>
      <dgm:spPr/>
      <dgm:t>
        <a:bodyPr/>
        <a:lstStyle/>
        <a:p>
          <a:endParaRPr lang="en-GB"/>
        </a:p>
      </dgm:t>
    </dgm:pt>
    <dgm:pt modelId="{5BDBADE4-3EB6-47BF-842D-F7E0B69CA9BD}">
      <dgm:prSet phldrT="[Text]"/>
      <dgm:spPr/>
      <dgm:t>
        <a:bodyPr/>
        <a:lstStyle/>
        <a:p>
          <a:r>
            <a:rPr lang="en-GB" u="sng" dirty="0">
              <a:solidFill>
                <a:srgbClr val="00B050"/>
              </a:solidFill>
            </a:rPr>
            <a:t>UNDER WHAT CONDITIONS?</a:t>
          </a:r>
        </a:p>
      </dgm:t>
    </dgm:pt>
    <dgm:pt modelId="{4C86C87B-35C7-46E0-95AF-CF2FD0D47E29}" type="parTrans" cxnId="{0FFABFF6-8A4C-4C8E-B859-AD365EADFBA1}">
      <dgm:prSet/>
      <dgm:spPr/>
      <dgm:t>
        <a:bodyPr/>
        <a:lstStyle/>
        <a:p>
          <a:endParaRPr lang="en-GB"/>
        </a:p>
      </dgm:t>
    </dgm:pt>
    <dgm:pt modelId="{D8978503-20B8-4327-88E0-8DEF6A32348D}" type="sibTrans" cxnId="{0FFABFF6-8A4C-4C8E-B859-AD365EADFBA1}">
      <dgm:prSet/>
      <dgm:spPr/>
      <dgm:t>
        <a:bodyPr/>
        <a:lstStyle/>
        <a:p>
          <a:endParaRPr lang="en-GB"/>
        </a:p>
      </dgm:t>
    </dgm:pt>
    <dgm:pt modelId="{79DFC69D-D81A-4C9E-B5CB-AD2131DB6651}">
      <dgm:prSet phldrT="[Text]"/>
      <dgm:spPr/>
      <dgm:t>
        <a:bodyPr/>
        <a:lstStyle/>
        <a:p>
          <a:r>
            <a:rPr lang="en-GB" dirty="0"/>
            <a:t>Time</a:t>
          </a:r>
        </a:p>
      </dgm:t>
    </dgm:pt>
    <dgm:pt modelId="{9FC39486-9693-4313-AEA3-7E72F9EFFAD1}" type="parTrans" cxnId="{573A9CD9-6DBA-4A1A-9718-B66D2C8E5814}">
      <dgm:prSet/>
      <dgm:spPr/>
      <dgm:t>
        <a:bodyPr/>
        <a:lstStyle/>
        <a:p>
          <a:endParaRPr lang="en-GB"/>
        </a:p>
      </dgm:t>
    </dgm:pt>
    <dgm:pt modelId="{4C14A8C3-8B2E-47A6-A4A2-FB3E7AA8F889}" type="sibTrans" cxnId="{573A9CD9-6DBA-4A1A-9718-B66D2C8E5814}">
      <dgm:prSet/>
      <dgm:spPr/>
      <dgm:t>
        <a:bodyPr/>
        <a:lstStyle/>
        <a:p>
          <a:endParaRPr lang="en-GB"/>
        </a:p>
      </dgm:t>
    </dgm:pt>
    <dgm:pt modelId="{C317A633-0143-4248-95B7-CA5CD80BA936}">
      <dgm:prSet phldrT="[Text]"/>
      <dgm:spPr/>
      <dgm:t>
        <a:bodyPr/>
        <a:lstStyle/>
        <a:p>
          <a:r>
            <a:rPr lang="en-GB" dirty="0"/>
            <a:t>Context </a:t>
          </a:r>
        </a:p>
      </dgm:t>
    </dgm:pt>
    <dgm:pt modelId="{8A261B35-DFCE-4C45-A3F0-31F6FB5AEDBB}" type="parTrans" cxnId="{514BE723-610C-42FF-9E1D-6158CC1C6AF0}">
      <dgm:prSet/>
      <dgm:spPr/>
      <dgm:t>
        <a:bodyPr/>
        <a:lstStyle/>
        <a:p>
          <a:endParaRPr lang="en-GB"/>
        </a:p>
      </dgm:t>
    </dgm:pt>
    <dgm:pt modelId="{03715C22-64C3-40B6-9B2F-5D9CFB0677DE}" type="sibTrans" cxnId="{514BE723-610C-42FF-9E1D-6158CC1C6AF0}">
      <dgm:prSet/>
      <dgm:spPr/>
      <dgm:t>
        <a:bodyPr/>
        <a:lstStyle/>
        <a:p>
          <a:endParaRPr lang="en-GB"/>
        </a:p>
      </dgm:t>
    </dgm:pt>
    <dgm:pt modelId="{22C5FAC3-2618-4FCF-94BB-92847FB446FF}">
      <dgm:prSet phldrT="[Text]"/>
      <dgm:spPr/>
      <dgm:t>
        <a:bodyPr/>
        <a:lstStyle/>
        <a:p>
          <a:r>
            <a:rPr lang="en-GB" dirty="0"/>
            <a:t>Duration</a:t>
          </a:r>
        </a:p>
      </dgm:t>
    </dgm:pt>
    <dgm:pt modelId="{AE6F2B4B-C7B4-4935-BB12-869472820DC9}" type="parTrans" cxnId="{CEA43576-7EDE-493A-9966-EF14F3042F42}">
      <dgm:prSet/>
      <dgm:spPr/>
      <dgm:t>
        <a:bodyPr/>
        <a:lstStyle/>
        <a:p>
          <a:endParaRPr lang="en-GB"/>
        </a:p>
      </dgm:t>
    </dgm:pt>
    <dgm:pt modelId="{C480BE7E-75C6-4CE3-80A4-7196D85B4FAD}" type="sibTrans" cxnId="{CEA43576-7EDE-493A-9966-EF14F3042F42}">
      <dgm:prSet/>
      <dgm:spPr/>
      <dgm:t>
        <a:bodyPr/>
        <a:lstStyle/>
        <a:p>
          <a:endParaRPr lang="en-GB"/>
        </a:p>
      </dgm:t>
    </dgm:pt>
    <dgm:pt modelId="{9C362FBF-2C46-4E54-9637-E52B44DFA4D7}">
      <dgm:prSet phldrT="[Text]"/>
      <dgm:spPr/>
      <dgm:t>
        <a:bodyPr/>
        <a:lstStyle/>
        <a:p>
          <a:r>
            <a:rPr lang="en-GB" dirty="0"/>
            <a:t>Frequency</a:t>
          </a:r>
        </a:p>
      </dgm:t>
    </dgm:pt>
    <dgm:pt modelId="{8338B7E7-4EFA-482C-88AB-F46BA617BDE8}" type="parTrans" cxnId="{C16119AA-1543-478D-9F04-CF274A5EC6AA}">
      <dgm:prSet/>
      <dgm:spPr/>
      <dgm:t>
        <a:bodyPr/>
        <a:lstStyle/>
        <a:p>
          <a:endParaRPr lang="en-GB"/>
        </a:p>
      </dgm:t>
    </dgm:pt>
    <dgm:pt modelId="{5BF9E500-66E4-423C-82D9-CF90353520A2}" type="sibTrans" cxnId="{C16119AA-1543-478D-9F04-CF274A5EC6AA}">
      <dgm:prSet/>
      <dgm:spPr/>
      <dgm:t>
        <a:bodyPr/>
        <a:lstStyle/>
        <a:p>
          <a:endParaRPr lang="en-GB"/>
        </a:p>
      </dgm:t>
    </dgm:pt>
    <dgm:pt modelId="{4BA9B6FE-3C55-4188-A26A-D21AE86C818F}" type="pres">
      <dgm:prSet presAssocID="{52DBB76F-33CD-48FE-BE6D-B8BD3ADCA7B8}" presName="linearFlow" presStyleCnt="0">
        <dgm:presLayoutVars>
          <dgm:dir/>
          <dgm:animLvl val="lvl"/>
          <dgm:resizeHandles val="exact"/>
        </dgm:presLayoutVars>
      </dgm:prSet>
      <dgm:spPr/>
    </dgm:pt>
    <dgm:pt modelId="{1DE1B9DD-28A4-4234-8ABA-A36DB60CA989}" type="pres">
      <dgm:prSet presAssocID="{BF426DBD-D51E-43A8-B9A0-0365063F0089}" presName="composite" presStyleCnt="0"/>
      <dgm:spPr/>
    </dgm:pt>
    <dgm:pt modelId="{610EE75F-0589-4A8D-824F-7E066FF5399A}" type="pres">
      <dgm:prSet presAssocID="{BF426DBD-D51E-43A8-B9A0-0365063F0089}" presName="parTx" presStyleLbl="node1" presStyleIdx="0" presStyleCnt="3">
        <dgm:presLayoutVars>
          <dgm:chMax val="0"/>
          <dgm:chPref val="0"/>
          <dgm:bulletEnabled val="1"/>
        </dgm:presLayoutVars>
      </dgm:prSet>
      <dgm:spPr/>
    </dgm:pt>
    <dgm:pt modelId="{D3F9D91D-80C3-416A-849B-F097FC3ABD8A}" type="pres">
      <dgm:prSet presAssocID="{BF426DBD-D51E-43A8-B9A0-0365063F0089}" presName="parSh" presStyleLbl="node1" presStyleIdx="0" presStyleCnt="3"/>
      <dgm:spPr/>
    </dgm:pt>
    <dgm:pt modelId="{44109853-A9BF-4253-8DAA-2A6B64424A7E}" type="pres">
      <dgm:prSet presAssocID="{BF426DBD-D51E-43A8-B9A0-0365063F0089}" presName="desTx" presStyleLbl="fgAcc1" presStyleIdx="0" presStyleCnt="3">
        <dgm:presLayoutVars>
          <dgm:bulletEnabled val="1"/>
        </dgm:presLayoutVars>
      </dgm:prSet>
      <dgm:spPr/>
    </dgm:pt>
    <dgm:pt modelId="{BA75A20B-B795-4FB0-B90E-EB24907B21F6}" type="pres">
      <dgm:prSet presAssocID="{A4CD36EE-797A-4423-B9EC-610C5DF3FC1D}" presName="sibTrans" presStyleLbl="sibTrans2D1" presStyleIdx="0" presStyleCnt="2"/>
      <dgm:spPr/>
    </dgm:pt>
    <dgm:pt modelId="{C6095A8B-4A91-4300-9BEB-8376FDFD71D1}" type="pres">
      <dgm:prSet presAssocID="{A4CD36EE-797A-4423-B9EC-610C5DF3FC1D}" presName="connTx" presStyleLbl="sibTrans2D1" presStyleIdx="0" presStyleCnt="2"/>
      <dgm:spPr/>
    </dgm:pt>
    <dgm:pt modelId="{7146FC92-AAEC-4297-883F-3BB8E1B0BCCF}" type="pres">
      <dgm:prSet presAssocID="{16C55089-276C-4E8E-A90C-62E72D3B6D58}" presName="composite" presStyleCnt="0"/>
      <dgm:spPr/>
    </dgm:pt>
    <dgm:pt modelId="{91478DA0-A6CB-4C2B-A873-74F672F5EA1D}" type="pres">
      <dgm:prSet presAssocID="{16C55089-276C-4E8E-A90C-62E72D3B6D58}" presName="parTx" presStyleLbl="node1" presStyleIdx="0" presStyleCnt="3">
        <dgm:presLayoutVars>
          <dgm:chMax val="0"/>
          <dgm:chPref val="0"/>
          <dgm:bulletEnabled val="1"/>
        </dgm:presLayoutVars>
      </dgm:prSet>
      <dgm:spPr/>
    </dgm:pt>
    <dgm:pt modelId="{9F968387-BD58-412C-80CA-683D8307D3AE}" type="pres">
      <dgm:prSet presAssocID="{16C55089-276C-4E8E-A90C-62E72D3B6D58}" presName="parSh" presStyleLbl="node1" presStyleIdx="1" presStyleCnt="3"/>
      <dgm:spPr/>
    </dgm:pt>
    <dgm:pt modelId="{AF54D7AD-788E-4833-9ED3-E739A6DB75E1}" type="pres">
      <dgm:prSet presAssocID="{16C55089-276C-4E8E-A90C-62E72D3B6D58}" presName="desTx" presStyleLbl="fgAcc1" presStyleIdx="1" presStyleCnt="3">
        <dgm:presLayoutVars>
          <dgm:bulletEnabled val="1"/>
        </dgm:presLayoutVars>
      </dgm:prSet>
      <dgm:spPr/>
    </dgm:pt>
    <dgm:pt modelId="{D6C92CE6-8DFE-4204-A357-4F9ECD5A5B00}" type="pres">
      <dgm:prSet presAssocID="{6997078B-57D9-463E-9114-7DA3E80CC534}" presName="sibTrans" presStyleLbl="sibTrans2D1" presStyleIdx="1" presStyleCnt="2"/>
      <dgm:spPr/>
    </dgm:pt>
    <dgm:pt modelId="{9269003F-2B47-4F98-AF25-C8062AD161BA}" type="pres">
      <dgm:prSet presAssocID="{6997078B-57D9-463E-9114-7DA3E80CC534}" presName="connTx" presStyleLbl="sibTrans2D1" presStyleIdx="1" presStyleCnt="2"/>
      <dgm:spPr/>
    </dgm:pt>
    <dgm:pt modelId="{1DBA0D9A-44F8-4A90-8377-93321E63EBC5}" type="pres">
      <dgm:prSet presAssocID="{5E9A3C63-ECE6-49E9-A7A9-AB53603EA5DE}" presName="composite" presStyleCnt="0"/>
      <dgm:spPr/>
    </dgm:pt>
    <dgm:pt modelId="{EFE46CE9-FC4C-4892-88C6-C2B7D21E3CAD}" type="pres">
      <dgm:prSet presAssocID="{5E9A3C63-ECE6-49E9-A7A9-AB53603EA5DE}" presName="parTx" presStyleLbl="node1" presStyleIdx="1" presStyleCnt="3">
        <dgm:presLayoutVars>
          <dgm:chMax val="0"/>
          <dgm:chPref val="0"/>
          <dgm:bulletEnabled val="1"/>
        </dgm:presLayoutVars>
      </dgm:prSet>
      <dgm:spPr/>
    </dgm:pt>
    <dgm:pt modelId="{FBE6493D-2BFB-4639-9638-5B1796A9BFC2}" type="pres">
      <dgm:prSet presAssocID="{5E9A3C63-ECE6-49E9-A7A9-AB53603EA5DE}" presName="parSh" presStyleLbl="node1" presStyleIdx="2" presStyleCnt="3"/>
      <dgm:spPr/>
    </dgm:pt>
    <dgm:pt modelId="{7D4A59FC-027F-4C25-812E-807653D396EB}" type="pres">
      <dgm:prSet presAssocID="{5E9A3C63-ECE6-49E9-A7A9-AB53603EA5DE}" presName="desTx" presStyleLbl="fgAcc1" presStyleIdx="2" presStyleCnt="3">
        <dgm:presLayoutVars>
          <dgm:bulletEnabled val="1"/>
        </dgm:presLayoutVars>
      </dgm:prSet>
      <dgm:spPr/>
    </dgm:pt>
  </dgm:ptLst>
  <dgm:cxnLst>
    <dgm:cxn modelId="{49D78C12-A8C1-4387-B45D-21CBA5D3A13D}" type="presOf" srcId="{C0705F0C-619A-4081-A216-47FBCF744FE6}" destId="{44109853-A9BF-4253-8DAA-2A6B64424A7E}" srcOrd="0" destOrd="1" presId="urn:microsoft.com/office/officeart/2005/8/layout/process3"/>
    <dgm:cxn modelId="{F5B64A13-7FCC-4508-B615-E721145CEC0E}" type="presOf" srcId="{5BDBADE4-3EB6-47BF-842D-F7E0B69CA9BD}" destId="{AF54D7AD-788E-4833-9ED3-E739A6DB75E1}" srcOrd="0" destOrd="4" presId="urn:microsoft.com/office/officeart/2005/8/layout/process3"/>
    <dgm:cxn modelId="{3A05D817-0545-4152-A0D1-920F68187B88}" type="presOf" srcId="{6997078B-57D9-463E-9114-7DA3E80CC534}" destId="{9269003F-2B47-4F98-AF25-C8062AD161BA}" srcOrd="1" destOrd="0" presId="urn:microsoft.com/office/officeart/2005/8/layout/process3"/>
    <dgm:cxn modelId="{AE3B601C-2899-44BA-85C6-92F7758B61A6}" type="presOf" srcId="{F0A0A994-EFC6-4CD7-B243-8AA20B1C0780}" destId="{AF54D7AD-788E-4833-9ED3-E739A6DB75E1}" srcOrd="0" destOrd="1" presId="urn:microsoft.com/office/officeart/2005/8/layout/process3"/>
    <dgm:cxn modelId="{514BE723-610C-42FF-9E1D-6158CC1C6AF0}" srcId="{16C55089-276C-4E8E-A90C-62E72D3B6D58}" destId="{C317A633-0143-4248-95B7-CA5CD80BA936}" srcOrd="3" destOrd="0" parTransId="{8A261B35-DFCE-4C45-A3F0-31F6FB5AEDBB}" sibTransId="{03715C22-64C3-40B6-9B2F-5D9CFB0677DE}"/>
    <dgm:cxn modelId="{BF6B6325-6854-4141-B876-84F71A987DE8}" type="presOf" srcId="{C317A633-0143-4248-95B7-CA5CD80BA936}" destId="{AF54D7AD-788E-4833-9ED3-E739A6DB75E1}" srcOrd="0" destOrd="3" presId="urn:microsoft.com/office/officeart/2005/8/layout/process3"/>
    <dgm:cxn modelId="{370DC127-32B6-43F8-B974-36A9411FC2CC}" type="presOf" srcId="{BF426DBD-D51E-43A8-B9A0-0365063F0089}" destId="{610EE75F-0589-4A8D-824F-7E066FF5399A}" srcOrd="0" destOrd="0" presId="urn:microsoft.com/office/officeart/2005/8/layout/process3"/>
    <dgm:cxn modelId="{C1E2D627-6A87-4ED2-85B2-4F228875F8D5}" srcId="{16C55089-276C-4E8E-A90C-62E72D3B6D58}" destId="{7C528B71-890C-4E32-B3B1-36271817B2AC}" srcOrd="2" destOrd="0" parTransId="{E7E54319-5E36-44B9-B8B8-BD66D11EA781}" sibTransId="{FBCE9F86-9EFE-42BE-8E5D-94EFB482255D}"/>
    <dgm:cxn modelId="{F5E2A02D-5E94-4E5C-8326-2BFE296FA508}" srcId="{16C55089-276C-4E8E-A90C-62E72D3B6D58}" destId="{917E8A9C-5E72-4403-912F-BCBA2832B16A}" srcOrd="0" destOrd="0" parTransId="{B020F054-E10E-40DA-B477-52AD03764847}" sibTransId="{2FE51BF9-E834-4CF5-887E-055467BBB7F2}"/>
    <dgm:cxn modelId="{99E7BB35-DAED-447F-92E6-B466CCB9AEDA}" srcId="{52DBB76F-33CD-48FE-BE6D-B8BD3ADCA7B8}" destId="{5E9A3C63-ECE6-49E9-A7A9-AB53603EA5DE}" srcOrd="2" destOrd="0" parTransId="{BE566004-7A0D-443C-AB66-78B4C5EB4CF0}" sibTransId="{FCE793E9-B760-46D1-AB70-FAF7958D2348}"/>
    <dgm:cxn modelId="{77C45947-FB96-47DE-9469-47C3A00FEF52}" type="presOf" srcId="{9C362FBF-2C46-4E54-9637-E52B44DFA4D7}" destId="{7D4A59FC-027F-4C25-812E-807653D396EB}" srcOrd="0" destOrd="2" presId="urn:microsoft.com/office/officeart/2005/8/layout/process3"/>
    <dgm:cxn modelId="{8E62A56B-A1F2-47F5-BF3C-9504456D039F}" srcId="{BF426DBD-D51E-43A8-B9A0-0365063F0089}" destId="{6AD476DD-B956-47D4-980E-1FEBECA49A00}" srcOrd="0" destOrd="0" parTransId="{F8209A2A-280B-4E91-B813-DACA5FF4B0CB}" sibTransId="{BDE4E508-D9EB-4F0C-8021-D2B31A245A19}"/>
    <dgm:cxn modelId="{437D3E4D-5376-414E-B729-A53159528504}" type="presOf" srcId="{A4CD36EE-797A-4423-B9EC-610C5DF3FC1D}" destId="{BA75A20B-B795-4FB0-B90E-EB24907B21F6}" srcOrd="0" destOrd="0" presId="urn:microsoft.com/office/officeart/2005/8/layout/process3"/>
    <dgm:cxn modelId="{F97E0E74-3BF1-48CE-8AD2-76E68622F841}" type="presOf" srcId="{917E8A9C-5E72-4403-912F-BCBA2832B16A}" destId="{AF54D7AD-788E-4833-9ED3-E739A6DB75E1}" srcOrd="0" destOrd="0" presId="urn:microsoft.com/office/officeart/2005/8/layout/process3"/>
    <dgm:cxn modelId="{D4C6A574-6BE9-4047-A609-F107531CC512}" type="presOf" srcId="{A0118A84-03C3-4049-8FE8-2DAE7B6EB022}" destId="{7D4A59FC-027F-4C25-812E-807653D396EB}" srcOrd="0" destOrd="3" presId="urn:microsoft.com/office/officeart/2005/8/layout/process3"/>
    <dgm:cxn modelId="{CEAAF754-9620-4527-AFC2-75F4B1D569AD}" type="presOf" srcId="{79DFC69D-D81A-4C9E-B5CB-AD2131DB6651}" destId="{7D4A59FC-027F-4C25-812E-807653D396EB}" srcOrd="0" destOrd="0" presId="urn:microsoft.com/office/officeart/2005/8/layout/process3"/>
    <dgm:cxn modelId="{CEA43576-7EDE-493A-9966-EF14F3042F42}" srcId="{5E9A3C63-ECE6-49E9-A7A9-AB53603EA5DE}" destId="{22C5FAC3-2618-4FCF-94BB-92847FB446FF}" srcOrd="1" destOrd="0" parTransId="{AE6F2B4B-C7B4-4935-BB12-869472820DC9}" sibTransId="{C480BE7E-75C6-4CE3-80A4-7196D85B4FAD}"/>
    <dgm:cxn modelId="{2CAAEF91-6D56-4F94-A38D-8A8FB261D396}" type="presOf" srcId="{BF426DBD-D51E-43A8-B9A0-0365063F0089}" destId="{D3F9D91D-80C3-416A-849B-F097FC3ABD8A}" srcOrd="1" destOrd="0" presId="urn:microsoft.com/office/officeart/2005/8/layout/process3"/>
    <dgm:cxn modelId="{FA1C6C94-1558-4457-98E3-1D4D71468D6D}" type="presOf" srcId="{A4CD36EE-797A-4423-B9EC-610C5DF3FC1D}" destId="{C6095A8B-4A91-4300-9BEB-8376FDFD71D1}" srcOrd="1" destOrd="0" presId="urn:microsoft.com/office/officeart/2005/8/layout/process3"/>
    <dgm:cxn modelId="{2C645C95-A03B-4A48-8D50-3E769DB8BCC0}" type="presOf" srcId="{22C5FAC3-2618-4FCF-94BB-92847FB446FF}" destId="{7D4A59FC-027F-4C25-812E-807653D396EB}" srcOrd="0" destOrd="1" presId="urn:microsoft.com/office/officeart/2005/8/layout/process3"/>
    <dgm:cxn modelId="{F9D28DA4-36E6-471D-8A61-020493BE49C9}" type="presOf" srcId="{52DBB76F-33CD-48FE-BE6D-B8BD3ADCA7B8}" destId="{4BA9B6FE-3C55-4188-A26A-D21AE86C818F}" srcOrd="0" destOrd="0" presId="urn:microsoft.com/office/officeart/2005/8/layout/process3"/>
    <dgm:cxn modelId="{04AEB5A6-3A80-4797-9B85-D218216B2A85}" type="presOf" srcId="{6997078B-57D9-463E-9114-7DA3E80CC534}" destId="{D6C92CE6-8DFE-4204-A357-4F9ECD5A5B00}" srcOrd="0" destOrd="0" presId="urn:microsoft.com/office/officeart/2005/8/layout/process3"/>
    <dgm:cxn modelId="{272E73A8-31D7-41E1-B759-EAC97716D88D}" srcId="{52DBB76F-33CD-48FE-BE6D-B8BD3ADCA7B8}" destId="{16C55089-276C-4E8E-A90C-62E72D3B6D58}" srcOrd="1" destOrd="0" parTransId="{532AC204-E482-4F4B-BF07-B293A726031E}" sibTransId="{6997078B-57D9-463E-9114-7DA3E80CC534}"/>
    <dgm:cxn modelId="{C16119AA-1543-478D-9F04-CF274A5EC6AA}" srcId="{5E9A3C63-ECE6-49E9-A7A9-AB53603EA5DE}" destId="{9C362FBF-2C46-4E54-9637-E52B44DFA4D7}" srcOrd="2" destOrd="0" parTransId="{8338B7E7-4EFA-482C-88AB-F46BA617BDE8}" sibTransId="{5BF9E500-66E4-423C-82D9-CF90353520A2}"/>
    <dgm:cxn modelId="{AD6485B4-02E7-4FFD-A52B-666EDAA18C56}" type="presOf" srcId="{7C528B71-890C-4E32-B3B1-36271817B2AC}" destId="{AF54D7AD-788E-4833-9ED3-E739A6DB75E1}" srcOrd="0" destOrd="2" presId="urn:microsoft.com/office/officeart/2005/8/layout/process3"/>
    <dgm:cxn modelId="{A20C30B5-C4F1-41B3-8164-9BC7F36BA9B6}" type="presOf" srcId="{6AD476DD-B956-47D4-980E-1FEBECA49A00}" destId="{44109853-A9BF-4253-8DAA-2A6B64424A7E}" srcOrd="0" destOrd="0" presId="urn:microsoft.com/office/officeart/2005/8/layout/process3"/>
    <dgm:cxn modelId="{F74D97BC-30DF-4326-A8F2-BC9E44E9CC2E}" type="presOf" srcId="{5E9A3C63-ECE6-49E9-A7A9-AB53603EA5DE}" destId="{FBE6493D-2BFB-4639-9638-5B1796A9BFC2}" srcOrd="1" destOrd="0" presId="urn:microsoft.com/office/officeart/2005/8/layout/process3"/>
    <dgm:cxn modelId="{298F0FC6-1898-4EB8-AAA7-8EEBC4ADBD02}" srcId="{BF426DBD-D51E-43A8-B9A0-0365063F0089}" destId="{C0705F0C-619A-4081-A216-47FBCF744FE6}" srcOrd="1" destOrd="0" parTransId="{0DE24818-9F6B-4C10-AF69-C1124144A23E}" sibTransId="{E9454EF1-E1A7-4840-9A09-AA089E164D72}"/>
    <dgm:cxn modelId="{CA6AB1D2-4626-4880-8EDB-F633C769CBC0}" type="presOf" srcId="{16C55089-276C-4E8E-A90C-62E72D3B6D58}" destId="{91478DA0-A6CB-4C2B-A873-74F672F5EA1D}" srcOrd="0" destOrd="0" presId="urn:microsoft.com/office/officeart/2005/8/layout/process3"/>
    <dgm:cxn modelId="{0C8DA4D3-D160-4AF3-9F7B-2969B1F4E773}" type="presOf" srcId="{5E9A3C63-ECE6-49E9-A7A9-AB53603EA5DE}" destId="{EFE46CE9-FC4C-4892-88C6-C2B7D21E3CAD}" srcOrd="0" destOrd="0" presId="urn:microsoft.com/office/officeart/2005/8/layout/process3"/>
    <dgm:cxn modelId="{573A9CD9-6DBA-4A1A-9718-B66D2C8E5814}" srcId="{5E9A3C63-ECE6-49E9-A7A9-AB53603EA5DE}" destId="{79DFC69D-D81A-4C9E-B5CB-AD2131DB6651}" srcOrd="0" destOrd="0" parTransId="{9FC39486-9693-4313-AEA3-7E72F9EFFAD1}" sibTransId="{4C14A8C3-8B2E-47A6-A4A2-FB3E7AA8F889}"/>
    <dgm:cxn modelId="{081E81DF-76CA-453E-A69C-E5EA6A89FA5F}" srcId="{16C55089-276C-4E8E-A90C-62E72D3B6D58}" destId="{F0A0A994-EFC6-4CD7-B243-8AA20B1C0780}" srcOrd="1" destOrd="0" parTransId="{3141B82C-952F-49FA-9593-DED163E6AC7B}" sibTransId="{CF77557F-D233-454F-9957-B64D7DEFECB8}"/>
    <dgm:cxn modelId="{7E9DC6E8-AEDE-473B-82C7-EFB937546BE6}" srcId="{52DBB76F-33CD-48FE-BE6D-B8BD3ADCA7B8}" destId="{BF426DBD-D51E-43A8-B9A0-0365063F0089}" srcOrd="0" destOrd="0" parTransId="{3AF48596-BCA7-4976-92DA-5239D84579A5}" sibTransId="{A4CD36EE-797A-4423-B9EC-610C5DF3FC1D}"/>
    <dgm:cxn modelId="{C1AAAEF2-4BCD-4F1E-B773-803FDF5652C4}" srcId="{5E9A3C63-ECE6-49E9-A7A9-AB53603EA5DE}" destId="{A0118A84-03C3-4049-8FE8-2DAE7B6EB022}" srcOrd="3" destOrd="0" parTransId="{57508A15-8CFE-45B8-BE97-565100276ADC}" sibTransId="{ED7A7DDF-8793-479D-841D-3C4587C0001C}"/>
    <dgm:cxn modelId="{0FFABFF6-8A4C-4C8E-B859-AD365EADFBA1}" srcId="{16C55089-276C-4E8E-A90C-62E72D3B6D58}" destId="{5BDBADE4-3EB6-47BF-842D-F7E0B69CA9BD}" srcOrd="4" destOrd="0" parTransId="{4C86C87B-35C7-46E0-95AF-CF2FD0D47E29}" sibTransId="{D8978503-20B8-4327-88E0-8DEF6A32348D}"/>
    <dgm:cxn modelId="{65B506FF-4780-41E0-8D0A-48C077D253D0}" type="presOf" srcId="{16C55089-276C-4E8E-A90C-62E72D3B6D58}" destId="{9F968387-BD58-412C-80CA-683D8307D3AE}" srcOrd="1" destOrd="0" presId="urn:microsoft.com/office/officeart/2005/8/layout/process3"/>
    <dgm:cxn modelId="{D6406704-9209-49DE-A648-32AD06F4667C}" type="presParOf" srcId="{4BA9B6FE-3C55-4188-A26A-D21AE86C818F}" destId="{1DE1B9DD-28A4-4234-8ABA-A36DB60CA989}" srcOrd="0" destOrd="0" presId="urn:microsoft.com/office/officeart/2005/8/layout/process3"/>
    <dgm:cxn modelId="{081A0FF7-C328-4D30-A47C-F7B8D97CD274}" type="presParOf" srcId="{1DE1B9DD-28A4-4234-8ABA-A36DB60CA989}" destId="{610EE75F-0589-4A8D-824F-7E066FF5399A}" srcOrd="0" destOrd="0" presId="urn:microsoft.com/office/officeart/2005/8/layout/process3"/>
    <dgm:cxn modelId="{5726249B-41E3-4C48-A0AA-EE4EE36763B5}" type="presParOf" srcId="{1DE1B9DD-28A4-4234-8ABA-A36DB60CA989}" destId="{D3F9D91D-80C3-416A-849B-F097FC3ABD8A}" srcOrd="1" destOrd="0" presId="urn:microsoft.com/office/officeart/2005/8/layout/process3"/>
    <dgm:cxn modelId="{E9897F5E-AF45-42B4-A88F-CE68FF84961C}" type="presParOf" srcId="{1DE1B9DD-28A4-4234-8ABA-A36DB60CA989}" destId="{44109853-A9BF-4253-8DAA-2A6B64424A7E}" srcOrd="2" destOrd="0" presId="urn:microsoft.com/office/officeart/2005/8/layout/process3"/>
    <dgm:cxn modelId="{17E65FCF-5E5B-4B1A-B8E2-97B191895927}" type="presParOf" srcId="{4BA9B6FE-3C55-4188-A26A-D21AE86C818F}" destId="{BA75A20B-B795-4FB0-B90E-EB24907B21F6}" srcOrd="1" destOrd="0" presId="urn:microsoft.com/office/officeart/2005/8/layout/process3"/>
    <dgm:cxn modelId="{DEBFBEA1-BF59-44FE-BB32-4387E52A64F8}" type="presParOf" srcId="{BA75A20B-B795-4FB0-B90E-EB24907B21F6}" destId="{C6095A8B-4A91-4300-9BEB-8376FDFD71D1}" srcOrd="0" destOrd="0" presId="urn:microsoft.com/office/officeart/2005/8/layout/process3"/>
    <dgm:cxn modelId="{481C6DBD-0CC4-4429-82A1-C0C14E934C0B}" type="presParOf" srcId="{4BA9B6FE-3C55-4188-A26A-D21AE86C818F}" destId="{7146FC92-AAEC-4297-883F-3BB8E1B0BCCF}" srcOrd="2" destOrd="0" presId="urn:microsoft.com/office/officeart/2005/8/layout/process3"/>
    <dgm:cxn modelId="{5C63BA16-2C51-4CDA-8B08-33CA9EB22966}" type="presParOf" srcId="{7146FC92-AAEC-4297-883F-3BB8E1B0BCCF}" destId="{91478DA0-A6CB-4C2B-A873-74F672F5EA1D}" srcOrd="0" destOrd="0" presId="urn:microsoft.com/office/officeart/2005/8/layout/process3"/>
    <dgm:cxn modelId="{57A65FBB-2B11-4CF1-A64D-665C05F01558}" type="presParOf" srcId="{7146FC92-AAEC-4297-883F-3BB8E1B0BCCF}" destId="{9F968387-BD58-412C-80CA-683D8307D3AE}" srcOrd="1" destOrd="0" presId="urn:microsoft.com/office/officeart/2005/8/layout/process3"/>
    <dgm:cxn modelId="{958D09A8-5DA6-4D20-BBCF-66BA548F140F}" type="presParOf" srcId="{7146FC92-AAEC-4297-883F-3BB8E1B0BCCF}" destId="{AF54D7AD-788E-4833-9ED3-E739A6DB75E1}" srcOrd="2" destOrd="0" presId="urn:microsoft.com/office/officeart/2005/8/layout/process3"/>
    <dgm:cxn modelId="{90B32B9B-3EDF-428B-9EDC-E2783E112EC1}" type="presParOf" srcId="{4BA9B6FE-3C55-4188-A26A-D21AE86C818F}" destId="{D6C92CE6-8DFE-4204-A357-4F9ECD5A5B00}" srcOrd="3" destOrd="0" presId="urn:microsoft.com/office/officeart/2005/8/layout/process3"/>
    <dgm:cxn modelId="{F81D556C-9F5C-4951-88C4-FEFC45E11A0A}" type="presParOf" srcId="{D6C92CE6-8DFE-4204-A357-4F9ECD5A5B00}" destId="{9269003F-2B47-4F98-AF25-C8062AD161BA}" srcOrd="0" destOrd="0" presId="urn:microsoft.com/office/officeart/2005/8/layout/process3"/>
    <dgm:cxn modelId="{072D2B87-DAF7-45BA-B42B-EC7C1C0B6AB6}" type="presParOf" srcId="{4BA9B6FE-3C55-4188-A26A-D21AE86C818F}" destId="{1DBA0D9A-44F8-4A90-8377-93321E63EBC5}" srcOrd="4" destOrd="0" presId="urn:microsoft.com/office/officeart/2005/8/layout/process3"/>
    <dgm:cxn modelId="{8BF33C2D-559C-4C73-8128-F8433723EB1B}" type="presParOf" srcId="{1DBA0D9A-44F8-4A90-8377-93321E63EBC5}" destId="{EFE46CE9-FC4C-4892-88C6-C2B7D21E3CAD}" srcOrd="0" destOrd="0" presId="urn:microsoft.com/office/officeart/2005/8/layout/process3"/>
    <dgm:cxn modelId="{012AC01C-D63D-49E4-95B6-3CF931106E21}" type="presParOf" srcId="{1DBA0D9A-44F8-4A90-8377-93321E63EBC5}" destId="{FBE6493D-2BFB-4639-9638-5B1796A9BFC2}" srcOrd="1" destOrd="0" presId="urn:microsoft.com/office/officeart/2005/8/layout/process3"/>
    <dgm:cxn modelId="{3ADC09B4-9557-4DB0-BEC7-E2DD52EA3CE7}" type="presParOf" srcId="{1DBA0D9A-44F8-4A90-8377-93321E63EBC5}" destId="{7D4A59FC-027F-4C25-812E-807653D396EB}" srcOrd="2" destOrd="0" presId="urn:microsoft.com/office/officeart/2005/8/layout/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9D91D-80C3-416A-849B-F097FC3ABD8A}">
      <dsp:nvSpPr>
        <dsp:cNvPr id="0" name=""/>
        <dsp:cNvSpPr/>
      </dsp:nvSpPr>
      <dsp:spPr>
        <a:xfrm>
          <a:off x="5671" y="602461"/>
          <a:ext cx="2578543" cy="1080000"/>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Behaviour</a:t>
          </a:r>
        </a:p>
      </dsp:txBody>
      <dsp:txXfrm>
        <a:off x="5671" y="602461"/>
        <a:ext cx="2578543" cy="720000"/>
      </dsp:txXfrm>
    </dsp:sp>
    <dsp:sp modelId="{44109853-A9BF-4253-8DAA-2A6B64424A7E}">
      <dsp:nvSpPr>
        <dsp:cNvPr id="0" name=""/>
        <dsp:cNvSpPr/>
      </dsp:nvSpPr>
      <dsp:spPr>
        <a:xfrm>
          <a:off x="533806" y="1322461"/>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altLang="en-US" sz="2500" kern="1200" dirty="0"/>
            <a:t>What the child is expected to do</a:t>
          </a:r>
          <a:endParaRPr lang="en-GB" sz="2500" kern="1200" dirty="0"/>
        </a:p>
        <a:p>
          <a:pPr marL="228600" lvl="1" indent="-228600" algn="l" defTabSz="1111250">
            <a:lnSpc>
              <a:spcPct val="90000"/>
            </a:lnSpc>
            <a:spcBef>
              <a:spcPct val="0"/>
            </a:spcBef>
            <a:spcAft>
              <a:spcPct val="15000"/>
            </a:spcAft>
            <a:buChar char="•"/>
          </a:pPr>
          <a:r>
            <a:rPr lang="en-GB" sz="2500" b="1" kern="1200" dirty="0">
              <a:solidFill>
                <a:srgbClr val="FF0000"/>
              </a:solidFill>
            </a:rPr>
            <a:t>“DOES WHAT?”</a:t>
          </a:r>
          <a:endParaRPr lang="en-GB" sz="2500" kern="1200" dirty="0"/>
        </a:p>
      </dsp:txBody>
      <dsp:txXfrm>
        <a:off x="609329" y="1397984"/>
        <a:ext cx="2427497" cy="2717704"/>
      </dsp:txXfrm>
    </dsp:sp>
    <dsp:sp modelId="{BA75A20B-B795-4FB0-B90E-EB24907B21F6}">
      <dsp:nvSpPr>
        <dsp:cNvPr id="0" name=""/>
        <dsp:cNvSpPr/>
      </dsp:nvSpPr>
      <dsp:spPr>
        <a:xfrm>
          <a:off x="2975112" y="641470"/>
          <a:ext cx="828703" cy="641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2975112" y="769866"/>
        <a:ext cx="636108" cy="385190"/>
      </dsp:txXfrm>
    </dsp:sp>
    <dsp:sp modelId="{9F968387-BD58-412C-80CA-683D8307D3AE}">
      <dsp:nvSpPr>
        <dsp:cNvPr id="0" name=""/>
        <dsp:cNvSpPr/>
      </dsp:nvSpPr>
      <dsp:spPr>
        <a:xfrm>
          <a:off x="4147806" y="602461"/>
          <a:ext cx="2578543" cy="108000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Conditions</a:t>
          </a:r>
        </a:p>
      </dsp:txBody>
      <dsp:txXfrm>
        <a:off x="4147806" y="602461"/>
        <a:ext cx="2578543" cy="720000"/>
      </dsp:txXfrm>
    </dsp:sp>
    <dsp:sp modelId="{AF54D7AD-788E-4833-9ED3-E739A6DB75E1}">
      <dsp:nvSpPr>
        <dsp:cNvPr id="0" name=""/>
        <dsp:cNvSpPr/>
      </dsp:nvSpPr>
      <dsp:spPr>
        <a:xfrm>
          <a:off x="4675941" y="1322461"/>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sz="2500" kern="1200" dirty="0"/>
            <a:t>Prompts</a:t>
          </a:r>
        </a:p>
        <a:p>
          <a:pPr marL="228600" lvl="1" indent="-228600" algn="l" defTabSz="1111250">
            <a:lnSpc>
              <a:spcPct val="90000"/>
            </a:lnSpc>
            <a:spcBef>
              <a:spcPct val="0"/>
            </a:spcBef>
            <a:spcAft>
              <a:spcPct val="15000"/>
            </a:spcAft>
            <a:buChar char="•"/>
          </a:pPr>
          <a:r>
            <a:rPr lang="en-GB" sz="2500" kern="1200" dirty="0"/>
            <a:t>Materials</a:t>
          </a:r>
        </a:p>
        <a:p>
          <a:pPr marL="228600" lvl="1" indent="-228600" algn="l" defTabSz="1111250">
            <a:lnSpc>
              <a:spcPct val="90000"/>
            </a:lnSpc>
            <a:spcBef>
              <a:spcPct val="0"/>
            </a:spcBef>
            <a:spcAft>
              <a:spcPct val="15000"/>
            </a:spcAft>
            <a:buChar char="•"/>
          </a:pPr>
          <a:r>
            <a:rPr lang="en-GB" sz="2500" kern="1200" dirty="0"/>
            <a:t>Instructions</a:t>
          </a:r>
        </a:p>
        <a:p>
          <a:pPr marL="228600" lvl="1" indent="-228600" algn="l" defTabSz="1111250">
            <a:lnSpc>
              <a:spcPct val="90000"/>
            </a:lnSpc>
            <a:spcBef>
              <a:spcPct val="0"/>
            </a:spcBef>
            <a:spcAft>
              <a:spcPct val="15000"/>
            </a:spcAft>
            <a:buChar char="•"/>
          </a:pPr>
          <a:r>
            <a:rPr lang="en-GB" sz="2500" kern="1200" dirty="0"/>
            <a:t>Context </a:t>
          </a:r>
        </a:p>
        <a:p>
          <a:pPr marL="228600" lvl="1" indent="-228600" algn="l" defTabSz="1111250">
            <a:lnSpc>
              <a:spcPct val="90000"/>
            </a:lnSpc>
            <a:spcBef>
              <a:spcPct val="0"/>
            </a:spcBef>
            <a:spcAft>
              <a:spcPct val="15000"/>
            </a:spcAft>
            <a:buChar char="•"/>
          </a:pPr>
          <a:r>
            <a:rPr lang="en-GB" sz="2500" u="sng" kern="1200" dirty="0">
              <a:solidFill>
                <a:srgbClr val="00B050"/>
              </a:solidFill>
            </a:rPr>
            <a:t>UNDER WHAT CONDITIONS?</a:t>
          </a:r>
        </a:p>
      </dsp:txBody>
      <dsp:txXfrm>
        <a:off x="4751464" y="1397984"/>
        <a:ext cx="2427497" cy="2717704"/>
      </dsp:txXfrm>
    </dsp:sp>
    <dsp:sp modelId="{D6C92CE6-8DFE-4204-A357-4F9ECD5A5B00}">
      <dsp:nvSpPr>
        <dsp:cNvPr id="0" name=""/>
        <dsp:cNvSpPr/>
      </dsp:nvSpPr>
      <dsp:spPr>
        <a:xfrm>
          <a:off x="7117247" y="641470"/>
          <a:ext cx="828703" cy="641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7117247" y="769866"/>
        <a:ext cx="636108" cy="385190"/>
      </dsp:txXfrm>
    </dsp:sp>
    <dsp:sp modelId="{FBE6493D-2BFB-4639-9638-5B1796A9BFC2}">
      <dsp:nvSpPr>
        <dsp:cNvPr id="0" name=""/>
        <dsp:cNvSpPr/>
      </dsp:nvSpPr>
      <dsp:spPr>
        <a:xfrm>
          <a:off x="8289941" y="602461"/>
          <a:ext cx="2578543" cy="1080000"/>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Success Criteria</a:t>
          </a:r>
        </a:p>
      </dsp:txBody>
      <dsp:txXfrm>
        <a:off x="8289941" y="602461"/>
        <a:ext cx="2578543" cy="720000"/>
      </dsp:txXfrm>
    </dsp:sp>
    <dsp:sp modelId="{7D4A59FC-027F-4C25-812E-807653D396EB}">
      <dsp:nvSpPr>
        <dsp:cNvPr id="0" name=""/>
        <dsp:cNvSpPr/>
      </dsp:nvSpPr>
      <dsp:spPr>
        <a:xfrm>
          <a:off x="8791440" y="1253439"/>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endParaRPr lang="en-GB" sz="2500" kern="1200" dirty="0"/>
        </a:p>
        <a:p>
          <a:pPr marL="228600" lvl="1" indent="-228600" algn="l" defTabSz="1111250">
            <a:lnSpc>
              <a:spcPct val="90000"/>
            </a:lnSpc>
            <a:spcBef>
              <a:spcPct val="0"/>
            </a:spcBef>
            <a:spcAft>
              <a:spcPct val="15000"/>
            </a:spcAft>
            <a:buChar char="•"/>
          </a:pPr>
          <a:r>
            <a:rPr lang="en-GB" sz="2500" i="1" kern="1200" dirty="0">
              <a:solidFill>
                <a:schemeClr val="accent5">
                  <a:lumMod val="75000"/>
                </a:schemeClr>
              </a:solidFill>
            </a:rPr>
            <a:t>TO WHAT DEGREE OF SUCCESS?</a:t>
          </a:r>
          <a:endParaRPr lang="en-GB" sz="2500" kern="1200" dirty="0">
            <a:solidFill>
              <a:schemeClr val="accent5">
                <a:lumMod val="75000"/>
              </a:schemeClr>
            </a:solidFill>
          </a:endParaRPr>
        </a:p>
      </dsp:txBody>
      <dsp:txXfrm>
        <a:off x="8866963" y="1328962"/>
        <a:ext cx="2427497" cy="27177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9D91D-80C3-416A-849B-F097FC3ABD8A}">
      <dsp:nvSpPr>
        <dsp:cNvPr id="0" name=""/>
        <dsp:cNvSpPr/>
      </dsp:nvSpPr>
      <dsp:spPr>
        <a:xfrm>
          <a:off x="587" y="15638"/>
          <a:ext cx="4216249" cy="1424089"/>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1808" tIns="241808" rIns="241808" bIns="129540" numCol="1" spcCol="1270" anchor="t" anchorCtr="0">
          <a:noAutofit/>
        </a:bodyPr>
        <a:lstStyle/>
        <a:p>
          <a:pPr marL="0" lvl="0" indent="0" algn="l" defTabSz="1511300">
            <a:lnSpc>
              <a:spcPct val="90000"/>
            </a:lnSpc>
            <a:spcBef>
              <a:spcPct val="0"/>
            </a:spcBef>
            <a:spcAft>
              <a:spcPct val="35000"/>
            </a:spcAft>
            <a:buNone/>
          </a:pPr>
          <a:r>
            <a:rPr lang="en-GB" sz="3400" kern="1200" dirty="0"/>
            <a:t>Behaviour</a:t>
          </a:r>
        </a:p>
      </dsp:txBody>
      <dsp:txXfrm>
        <a:off x="587" y="15638"/>
        <a:ext cx="4216249" cy="949393"/>
      </dsp:txXfrm>
    </dsp:sp>
    <dsp:sp modelId="{44109853-A9BF-4253-8DAA-2A6B64424A7E}">
      <dsp:nvSpPr>
        <dsp:cNvPr id="0" name=""/>
        <dsp:cNvSpPr/>
      </dsp:nvSpPr>
      <dsp:spPr>
        <a:xfrm>
          <a:off x="878014" y="942676"/>
          <a:ext cx="4169303" cy="2142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41808" tIns="241808" rIns="241808" bIns="241808" numCol="1" spcCol="1270" anchor="t" anchorCtr="0">
          <a:noAutofit/>
        </a:bodyPr>
        <a:lstStyle/>
        <a:p>
          <a:pPr marL="285750" lvl="1" indent="-285750" algn="l" defTabSz="1511300">
            <a:lnSpc>
              <a:spcPct val="90000"/>
            </a:lnSpc>
            <a:spcBef>
              <a:spcPct val="0"/>
            </a:spcBef>
            <a:spcAft>
              <a:spcPct val="15000"/>
            </a:spcAft>
            <a:buChar char="•"/>
          </a:pPr>
          <a:r>
            <a:rPr lang="en-GB" altLang="en-US" sz="3400" kern="1200" dirty="0"/>
            <a:t>What the child is expected to do</a:t>
          </a:r>
          <a:endParaRPr lang="en-GB" sz="3400" kern="1200" dirty="0"/>
        </a:p>
        <a:p>
          <a:pPr marL="285750" lvl="1" indent="-285750" algn="l" defTabSz="1511300">
            <a:lnSpc>
              <a:spcPct val="90000"/>
            </a:lnSpc>
            <a:spcBef>
              <a:spcPct val="0"/>
            </a:spcBef>
            <a:spcAft>
              <a:spcPct val="15000"/>
            </a:spcAft>
            <a:buChar char="•"/>
          </a:pPr>
          <a:r>
            <a:rPr lang="en-GB" sz="3400" b="1" kern="1200" dirty="0">
              <a:solidFill>
                <a:srgbClr val="FF0000"/>
              </a:solidFill>
            </a:rPr>
            <a:t>“DOES WHAT?”</a:t>
          </a:r>
          <a:endParaRPr lang="en-GB" sz="3400" kern="1200" dirty="0"/>
        </a:p>
      </dsp:txBody>
      <dsp:txXfrm>
        <a:off x="940751" y="1005413"/>
        <a:ext cx="4043829" cy="201652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F968387-BD58-412C-80CA-683D8307D3AE}">
      <dsp:nvSpPr>
        <dsp:cNvPr id="0" name=""/>
        <dsp:cNvSpPr/>
      </dsp:nvSpPr>
      <dsp:spPr>
        <a:xfrm>
          <a:off x="0" y="35930"/>
          <a:ext cx="5195372" cy="1059963"/>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06680" numCol="1" spcCol="1270" anchor="t" anchorCtr="0">
          <a:noAutofit/>
        </a:bodyPr>
        <a:lstStyle/>
        <a:p>
          <a:pPr marL="0" lvl="0" indent="0" algn="l" defTabSz="1244600">
            <a:lnSpc>
              <a:spcPct val="90000"/>
            </a:lnSpc>
            <a:spcBef>
              <a:spcPct val="0"/>
            </a:spcBef>
            <a:spcAft>
              <a:spcPct val="35000"/>
            </a:spcAft>
            <a:buNone/>
          </a:pPr>
          <a:r>
            <a:rPr lang="en-GB" sz="2800" b="1" kern="1200" dirty="0"/>
            <a:t>Conditions</a:t>
          </a:r>
          <a:endParaRPr lang="en-GB" sz="2400" b="1" kern="1200" dirty="0"/>
        </a:p>
      </dsp:txBody>
      <dsp:txXfrm>
        <a:off x="0" y="35930"/>
        <a:ext cx="5195372" cy="706642"/>
      </dsp:txXfrm>
    </dsp:sp>
    <dsp:sp modelId="{AF54D7AD-788E-4833-9ED3-E739A6DB75E1}">
      <dsp:nvSpPr>
        <dsp:cNvPr id="0" name=""/>
        <dsp:cNvSpPr/>
      </dsp:nvSpPr>
      <dsp:spPr>
        <a:xfrm>
          <a:off x="1064112" y="742572"/>
          <a:ext cx="5195372" cy="23184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63576" tIns="163576" rIns="163576" bIns="163576" numCol="1" spcCol="1270" anchor="t" anchorCtr="0">
          <a:noAutofit/>
        </a:bodyPr>
        <a:lstStyle/>
        <a:p>
          <a:pPr marL="228600" lvl="1" indent="-228600" algn="l" defTabSz="1022350">
            <a:lnSpc>
              <a:spcPct val="90000"/>
            </a:lnSpc>
            <a:spcBef>
              <a:spcPct val="0"/>
            </a:spcBef>
            <a:spcAft>
              <a:spcPct val="15000"/>
            </a:spcAft>
            <a:buChar char="•"/>
          </a:pPr>
          <a:r>
            <a:rPr lang="en-GB" sz="2300" kern="1200" dirty="0"/>
            <a:t>Prompts</a:t>
          </a:r>
        </a:p>
        <a:p>
          <a:pPr marL="228600" lvl="1" indent="-228600" algn="l" defTabSz="1022350">
            <a:lnSpc>
              <a:spcPct val="90000"/>
            </a:lnSpc>
            <a:spcBef>
              <a:spcPct val="0"/>
            </a:spcBef>
            <a:spcAft>
              <a:spcPct val="15000"/>
            </a:spcAft>
            <a:buChar char="•"/>
          </a:pPr>
          <a:r>
            <a:rPr lang="en-GB" sz="2300" kern="1200" dirty="0"/>
            <a:t>Materials</a:t>
          </a:r>
        </a:p>
        <a:p>
          <a:pPr marL="228600" lvl="1" indent="-228600" algn="l" defTabSz="1022350">
            <a:lnSpc>
              <a:spcPct val="90000"/>
            </a:lnSpc>
            <a:spcBef>
              <a:spcPct val="0"/>
            </a:spcBef>
            <a:spcAft>
              <a:spcPct val="15000"/>
            </a:spcAft>
            <a:buChar char="•"/>
          </a:pPr>
          <a:r>
            <a:rPr lang="en-GB" sz="2300" kern="1200" dirty="0"/>
            <a:t>Instructions</a:t>
          </a:r>
        </a:p>
        <a:p>
          <a:pPr marL="228600" lvl="1" indent="-228600" algn="l" defTabSz="1022350">
            <a:lnSpc>
              <a:spcPct val="90000"/>
            </a:lnSpc>
            <a:spcBef>
              <a:spcPct val="0"/>
            </a:spcBef>
            <a:spcAft>
              <a:spcPct val="15000"/>
            </a:spcAft>
            <a:buChar char="•"/>
          </a:pPr>
          <a:r>
            <a:rPr lang="en-GB" sz="2300" kern="1200" dirty="0"/>
            <a:t>Context </a:t>
          </a:r>
        </a:p>
        <a:p>
          <a:pPr marL="228600" lvl="1" indent="-228600" algn="l" defTabSz="1022350">
            <a:lnSpc>
              <a:spcPct val="90000"/>
            </a:lnSpc>
            <a:spcBef>
              <a:spcPct val="0"/>
            </a:spcBef>
            <a:spcAft>
              <a:spcPct val="15000"/>
            </a:spcAft>
            <a:buChar char="•"/>
          </a:pPr>
          <a:r>
            <a:rPr lang="en-GB" sz="2300" u="sng" kern="1200" dirty="0">
              <a:solidFill>
                <a:srgbClr val="00B050"/>
              </a:solidFill>
            </a:rPr>
            <a:t>UNDER WHAT CONDITIONS?</a:t>
          </a:r>
        </a:p>
      </dsp:txBody>
      <dsp:txXfrm>
        <a:off x="1132016" y="810476"/>
        <a:ext cx="5059564" cy="21825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E6493D-2BFB-4639-9638-5B1796A9BFC2}">
      <dsp:nvSpPr>
        <dsp:cNvPr id="0" name=""/>
        <dsp:cNvSpPr/>
      </dsp:nvSpPr>
      <dsp:spPr>
        <a:xfrm>
          <a:off x="0" y="36314"/>
          <a:ext cx="6184882" cy="1080000"/>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b="1" kern="1200" dirty="0">
              <a:latin typeface="Tahoma" panose="020B0604030504040204" pitchFamily="34" charset="0"/>
              <a:ea typeface="Tahoma" panose="020B0604030504040204" pitchFamily="34" charset="0"/>
              <a:cs typeface="Tahoma" panose="020B0604030504040204" pitchFamily="34" charset="0"/>
            </a:rPr>
            <a:t>Success Criteria</a:t>
          </a:r>
        </a:p>
      </dsp:txBody>
      <dsp:txXfrm>
        <a:off x="0" y="36314"/>
        <a:ext cx="6184882" cy="720000"/>
      </dsp:txXfrm>
    </dsp:sp>
    <dsp:sp modelId="{7D4A59FC-027F-4C25-812E-807653D396EB}">
      <dsp:nvSpPr>
        <dsp:cNvPr id="0" name=""/>
        <dsp:cNvSpPr/>
      </dsp:nvSpPr>
      <dsp:spPr>
        <a:xfrm>
          <a:off x="1266783" y="756315"/>
          <a:ext cx="6184882" cy="207000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sz="2500" kern="1200" dirty="0">
              <a:latin typeface="Tahoma" panose="020B0604030504040204" pitchFamily="34" charset="0"/>
              <a:ea typeface="Tahoma" panose="020B0604030504040204" pitchFamily="34" charset="0"/>
              <a:cs typeface="Tahoma" panose="020B0604030504040204" pitchFamily="34" charset="0"/>
            </a:rPr>
            <a:t>Time</a:t>
          </a:r>
        </a:p>
        <a:p>
          <a:pPr marL="228600" lvl="1" indent="-228600" algn="l" defTabSz="1111250">
            <a:lnSpc>
              <a:spcPct val="90000"/>
            </a:lnSpc>
            <a:spcBef>
              <a:spcPct val="0"/>
            </a:spcBef>
            <a:spcAft>
              <a:spcPct val="15000"/>
            </a:spcAft>
            <a:buChar char="•"/>
          </a:pPr>
          <a:r>
            <a:rPr lang="en-GB" sz="2500" kern="1200" dirty="0">
              <a:latin typeface="Tahoma" panose="020B0604030504040204" pitchFamily="34" charset="0"/>
              <a:ea typeface="Tahoma" panose="020B0604030504040204" pitchFamily="34" charset="0"/>
              <a:cs typeface="Tahoma" panose="020B0604030504040204" pitchFamily="34" charset="0"/>
            </a:rPr>
            <a:t>Duration</a:t>
          </a:r>
        </a:p>
        <a:p>
          <a:pPr marL="228600" lvl="1" indent="-228600" algn="l" defTabSz="1111250">
            <a:lnSpc>
              <a:spcPct val="90000"/>
            </a:lnSpc>
            <a:spcBef>
              <a:spcPct val="0"/>
            </a:spcBef>
            <a:spcAft>
              <a:spcPct val="15000"/>
            </a:spcAft>
            <a:buChar char="•"/>
          </a:pPr>
          <a:r>
            <a:rPr lang="en-GB" sz="2500" kern="1200" dirty="0">
              <a:latin typeface="Tahoma" panose="020B0604030504040204" pitchFamily="34" charset="0"/>
              <a:ea typeface="Tahoma" panose="020B0604030504040204" pitchFamily="34" charset="0"/>
              <a:cs typeface="Tahoma" panose="020B0604030504040204" pitchFamily="34" charset="0"/>
            </a:rPr>
            <a:t>Frequency</a:t>
          </a:r>
        </a:p>
        <a:p>
          <a:pPr marL="228600" lvl="1" indent="-228600" algn="l" defTabSz="1111250">
            <a:lnSpc>
              <a:spcPct val="90000"/>
            </a:lnSpc>
            <a:spcBef>
              <a:spcPct val="0"/>
            </a:spcBef>
            <a:spcAft>
              <a:spcPct val="15000"/>
            </a:spcAft>
            <a:buChar char="•"/>
          </a:pPr>
          <a:r>
            <a:rPr lang="en-GB" sz="2500" i="1" kern="1200"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rPr>
            <a:t>TO WHAT DEGREE OF SUCCESS?</a:t>
          </a:r>
          <a:endParaRPr lang="en-GB" sz="2500" kern="1200" dirty="0">
            <a:solidFill>
              <a:schemeClr val="accent5">
                <a:lumMod val="75000"/>
              </a:schemeClr>
            </a:solidFill>
            <a:latin typeface="Tahoma" panose="020B0604030504040204" pitchFamily="34" charset="0"/>
            <a:ea typeface="Tahoma" panose="020B0604030504040204" pitchFamily="34" charset="0"/>
            <a:cs typeface="Tahoma" panose="020B0604030504040204" pitchFamily="34" charset="0"/>
          </a:endParaRPr>
        </a:p>
      </dsp:txBody>
      <dsp:txXfrm>
        <a:off x="1327411" y="816943"/>
        <a:ext cx="6063626" cy="1948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F9D91D-80C3-416A-849B-F097FC3ABD8A}">
      <dsp:nvSpPr>
        <dsp:cNvPr id="0" name=""/>
        <dsp:cNvSpPr/>
      </dsp:nvSpPr>
      <dsp:spPr>
        <a:xfrm>
          <a:off x="5671" y="602461"/>
          <a:ext cx="2578543" cy="1080000"/>
        </a:xfrm>
        <a:prstGeom prst="roundRect">
          <a:avLst>
            <a:gd name="adj" fmla="val 10000"/>
          </a:avLst>
        </a:prstGeom>
        <a:solidFill>
          <a:schemeClr val="accent2"/>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Behaviour</a:t>
          </a:r>
        </a:p>
      </dsp:txBody>
      <dsp:txXfrm>
        <a:off x="5671" y="602461"/>
        <a:ext cx="2578543" cy="720000"/>
      </dsp:txXfrm>
    </dsp:sp>
    <dsp:sp modelId="{44109853-A9BF-4253-8DAA-2A6B64424A7E}">
      <dsp:nvSpPr>
        <dsp:cNvPr id="0" name=""/>
        <dsp:cNvSpPr/>
      </dsp:nvSpPr>
      <dsp:spPr>
        <a:xfrm>
          <a:off x="533806" y="1322461"/>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altLang="en-US" sz="2500" kern="1200" dirty="0"/>
            <a:t>What the child is expected to do</a:t>
          </a:r>
          <a:endParaRPr lang="en-GB" sz="2500" kern="1200" dirty="0"/>
        </a:p>
        <a:p>
          <a:pPr marL="228600" lvl="1" indent="-228600" algn="l" defTabSz="1111250">
            <a:lnSpc>
              <a:spcPct val="90000"/>
            </a:lnSpc>
            <a:spcBef>
              <a:spcPct val="0"/>
            </a:spcBef>
            <a:spcAft>
              <a:spcPct val="15000"/>
            </a:spcAft>
            <a:buChar char="•"/>
          </a:pPr>
          <a:r>
            <a:rPr lang="en-GB" sz="2500" b="1" kern="1200" dirty="0">
              <a:solidFill>
                <a:srgbClr val="FF0000"/>
              </a:solidFill>
            </a:rPr>
            <a:t>“DOES WHAT?”</a:t>
          </a:r>
          <a:endParaRPr lang="en-GB" sz="2500" kern="1200" dirty="0"/>
        </a:p>
      </dsp:txBody>
      <dsp:txXfrm>
        <a:off x="609329" y="1397984"/>
        <a:ext cx="2427497" cy="2717704"/>
      </dsp:txXfrm>
    </dsp:sp>
    <dsp:sp modelId="{BA75A20B-B795-4FB0-B90E-EB24907B21F6}">
      <dsp:nvSpPr>
        <dsp:cNvPr id="0" name=""/>
        <dsp:cNvSpPr/>
      </dsp:nvSpPr>
      <dsp:spPr>
        <a:xfrm>
          <a:off x="2975112" y="641470"/>
          <a:ext cx="828703" cy="641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2975112" y="769866"/>
        <a:ext cx="636108" cy="385190"/>
      </dsp:txXfrm>
    </dsp:sp>
    <dsp:sp modelId="{9F968387-BD58-412C-80CA-683D8307D3AE}">
      <dsp:nvSpPr>
        <dsp:cNvPr id="0" name=""/>
        <dsp:cNvSpPr/>
      </dsp:nvSpPr>
      <dsp:spPr>
        <a:xfrm>
          <a:off x="4147806" y="602461"/>
          <a:ext cx="2578543" cy="1080000"/>
        </a:xfrm>
        <a:prstGeom prst="roundRect">
          <a:avLst>
            <a:gd name="adj" fmla="val 10000"/>
          </a:avLst>
        </a:prstGeom>
        <a:solidFill>
          <a:srgbClr val="00B05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Conditions</a:t>
          </a:r>
        </a:p>
      </dsp:txBody>
      <dsp:txXfrm>
        <a:off x="4147806" y="602461"/>
        <a:ext cx="2578543" cy="720000"/>
      </dsp:txXfrm>
    </dsp:sp>
    <dsp:sp modelId="{AF54D7AD-788E-4833-9ED3-E739A6DB75E1}">
      <dsp:nvSpPr>
        <dsp:cNvPr id="0" name=""/>
        <dsp:cNvSpPr/>
      </dsp:nvSpPr>
      <dsp:spPr>
        <a:xfrm>
          <a:off x="4675941" y="1322461"/>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sz="2500" kern="1200" dirty="0"/>
            <a:t>Prompts</a:t>
          </a:r>
        </a:p>
        <a:p>
          <a:pPr marL="228600" lvl="1" indent="-228600" algn="l" defTabSz="1111250">
            <a:lnSpc>
              <a:spcPct val="90000"/>
            </a:lnSpc>
            <a:spcBef>
              <a:spcPct val="0"/>
            </a:spcBef>
            <a:spcAft>
              <a:spcPct val="15000"/>
            </a:spcAft>
            <a:buChar char="•"/>
          </a:pPr>
          <a:r>
            <a:rPr lang="en-GB" sz="2500" kern="1200" dirty="0"/>
            <a:t>Materials</a:t>
          </a:r>
        </a:p>
        <a:p>
          <a:pPr marL="228600" lvl="1" indent="-228600" algn="l" defTabSz="1111250">
            <a:lnSpc>
              <a:spcPct val="90000"/>
            </a:lnSpc>
            <a:spcBef>
              <a:spcPct val="0"/>
            </a:spcBef>
            <a:spcAft>
              <a:spcPct val="15000"/>
            </a:spcAft>
            <a:buChar char="•"/>
          </a:pPr>
          <a:r>
            <a:rPr lang="en-GB" sz="2500" kern="1200" dirty="0"/>
            <a:t>Instructions</a:t>
          </a:r>
        </a:p>
        <a:p>
          <a:pPr marL="228600" lvl="1" indent="-228600" algn="l" defTabSz="1111250">
            <a:lnSpc>
              <a:spcPct val="90000"/>
            </a:lnSpc>
            <a:spcBef>
              <a:spcPct val="0"/>
            </a:spcBef>
            <a:spcAft>
              <a:spcPct val="15000"/>
            </a:spcAft>
            <a:buChar char="•"/>
          </a:pPr>
          <a:r>
            <a:rPr lang="en-GB" sz="2500" kern="1200" dirty="0"/>
            <a:t>Context </a:t>
          </a:r>
        </a:p>
        <a:p>
          <a:pPr marL="228600" lvl="1" indent="-228600" algn="l" defTabSz="1111250">
            <a:lnSpc>
              <a:spcPct val="90000"/>
            </a:lnSpc>
            <a:spcBef>
              <a:spcPct val="0"/>
            </a:spcBef>
            <a:spcAft>
              <a:spcPct val="15000"/>
            </a:spcAft>
            <a:buChar char="•"/>
          </a:pPr>
          <a:r>
            <a:rPr lang="en-GB" sz="2500" u="sng" kern="1200" dirty="0">
              <a:solidFill>
                <a:srgbClr val="00B050"/>
              </a:solidFill>
            </a:rPr>
            <a:t>UNDER WHAT CONDITIONS?</a:t>
          </a:r>
        </a:p>
      </dsp:txBody>
      <dsp:txXfrm>
        <a:off x="4751464" y="1397984"/>
        <a:ext cx="2427497" cy="2717704"/>
      </dsp:txXfrm>
    </dsp:sp>
    <dsp:sp modelId="{D6C92CE6-8DFE-4204-A357-4F9ECD5A5B00}">
      <dsp:nvSpPr>
        <dsp:cNvPr id="0" name=""/>
        <dsp:cNvSpPr/>
      </dsp:nvSpPr>
      <dsp:spPr>
        <a:xfrm>
          <a:off x="7117247" y="641470"/>
          <a:ext cx="828703" cy="64198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7117247" y="769866"/>
        <a:ext cx="636108" cy="385190"/>
      </dsp:txXfrm>
    </dsp:sp>
    <dsp:sp modelId="{FBE6493D-2BFB-4639-9638-5B1796A9BFC2}">
      <dsp:nvSpPr>
        <dsp:cNvPr id="0" name=""/>
        <dsp:cNvSpPr/>
      </dsp:nvSpPr>
      <dsp:spPr>
        <a:xfrm>
          <a:off x="8289941" y="602461"/>
          <a:ext cx="2578543" cy="1080000"/>
        </a:xfrm>
        <a:prstGeom prst="roundRect">
          <a:avLst>
            <a:gd name="adj" fmla="val 10000"/>
          </a:avLst>
        </a:prstGeom>
        <a:solidFill>
          <a:schemeClr val="accent5">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77800" rIns="177800" bIns="95250" numCol="1" spcCol="1270" anchor="t" anchorCtr="0">
          <a:noAutofit/>
        </a:bodyPr>
        <a:lstStyle/>
        <a:p>
          <a:pPr marL="0" lvl="0" indent="0" algn="l" defTabSz="1111250">
            <a:lnSpc>
              <a:spcPct val="90000"/>
            </a:lnSpc>
            <a:spcBef>
              <a:spcPct val="0"/>
            </a:spcBef>
            <a:spcAft>
              <a:spcPct val="35000"/>
            </a:spcAft>
            <a:buNone/>
          </a:pPr>
          <a:r>
            <a:rPr lang="en-GB" sz="2500" kern="1200" dirty="0"/>
            <a:t>Success Criteria</a:t>
          </a:r>
        </a:p>
      </dsp:txBody>
      <dsp:txXfrm>
        <a:off x="8289941" y="602461"/>
        <a:ext cx="2578543" cy="720000"/>
      </dsp:txXfrm>
    </dsp:sp>
    <dsp:sp modelId="{7D4A59FC-027F-4C25-812E-807653D396EB}">
      <dsp:nvSpPr>
        <dsp:cNvPr id="0" name=""/>
        <dsp:cNvSpPr/>
      </dsp:nvSpPr>
      <dsp:spPr>
        <a:xfrm>
          <a:off x="8818076" y="1322461"/>
          <a:ext cx="2578543" cy="2868750"/>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77800" rIns="177800" bIns="177800" numCol="1" spcCol="1270" anchor="t" anchorCtr="0">
          <a:noAutofit/>
        </a:bodyPr>
        <a:lstStyle/>
        <a:p>
          <a:pPr marL="228600" lvl="1" indent="-228600" algn="l" defTabSz="1111250">
            <a:lnSpc>
              <a:spcPct val="90000"/>
            </a:lnSpc>
            <a:spcBef>
              <a:spcPct val="0"/>
            </a:spcBef>
            <a:spcAft>
              <a:spcPct val="15000"/>
            </a:spcAft>
            <a:buChar char="•"/>
          </a:pPr>
          <a:r>
            <a:rPr lang="en-GB" sz="2500" kern="1200" dirty="0"/>
            <a:t>Time</a:t>
          </a:r>
        </a:p>
        <a:p>
          <a:pPr marL="228600" lvl="1" indent="-228600" algn="l" defTabSz="1111250">
            <a:lnSpc>
              <a:spcPct val="90000"/>
            </a:lnSpc>
            <a:spcBef>
              <a:spcPct val="0"/>
            </a:spcBef>
            <a:spcAft>
              <a:spcPct val="15000"/>
            </a:spcAft>
            <a:buChar char="•"/>
          </a:pPr>
          <a:r>
            <a:rPr lang="en-GB" sz="2500" kern="1200" dirty="0"/>
            <a:t>Duration</a:t>
          </a:r>
        </a:p>
        <a:p>
          <a:pPr marL="228600" lvl="1" indent="-228600" algn="l" defTabSz="1111250">
            <a:lnSpc>
              <a:spcPct val="90000"/>
            </a:lnSpc>
            <a:spcBef>
              <a:spcPct val="0"/>
            </a:spcBef>
            <a:spcAft>
              <a:spcPct val="15000"/>
            </a:spcAft>
            <a:buChar char="•"/>
          </a:pPr>
          <a:r>
            <a:rPr lang="en-GB" sz="2500" kern="1200" dirty="0"/>
            <a:t>Frequency</a:t>
          </a:r>
        </a:p>
        <a:p>
          <a:pPr marL="228600" lvl="1" indent="-228600" algn="l" defTabSz="1111250">
            <a:lnSpc>
              <a:spcPct val="90000"/>
            </a:lnSpc>
            <a:spcBef>
              <a:spcPct val="0"/>
            </a:spcBef>
            <a:spcAft>
              <a:spcPct val="15000"/>
            </a:spcAft>
            <a:buChar char="•"/>
          </a:pPr>
          <a:r>
            <a:rPr lang="en-GB" sz="2500" i="1" kern="1200" dirty="0">
              <a:solidFill>
                <a:schemeClr val="accent5">
                  <a:lumMod val="75000"/>
                </a:schemeClr>
              </a:solidFill>
            </a:rPr>
            <a:t>TO WHAT DEGREE OF SUCCESS?</a:t>
          </a:r>
          <a:endParaRPr lang="en-GB" sz="2500" kern="1200" dirty="0">
            <a:solidFill>
              <a:schemeClr val="accent5">
                <a:lumMod val="75000"/>
              </a:schemeClr>
            </a:solidFill>
          </a:endParaRPr>
        </a:p>
      </dsp:txBody>
      <dsp:txXfrm>
        <a:off x="8893599" y="1397984"/>
        <a:ext cx="2427497" cy="2717704"/>
      </dsp:txXfrm>
    </dsp:sp>
  </dsp:spTree>
</dsp:drawing>
</file>

<file path=ppt/diagrams/layout1.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3">
  <dgm:title val=""/>
  <dgm:desc val=""/>
  <dgm:catLst>
    <dgm:cat type="process" pri="2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3" destOrd="0"/>
        <dgm:cxn modelId="12" srcId="1" destId="11" srcOrd="0" destOrd="0"/>
        <dgm:cxn modelId="23" srcId="2" destId="21" srcOrd="0" destOrd="0"/>
        <dgm:cxn modelId="34" srcId="3" destId="31" srcOrd="0" destOrd="0"/>
      </dgm:cxnLst>
      <dgm:bg/>
      <dgm:whole/>
    </dgm:dataModel>
  </dgm:sampData>
  <dgm:style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fact="0.3333"/>
      <dgm:constr type="w" for="des" forName="parTx"/>
      <dgm:constr type="h" for="des" forName="parTx" op="equ"/>
      <dgm:constr type="h" for="des" forName="parSh" op="equ"/>
      <dgm:constr type="w" for="des" forName="desTx"/>
      <dgm:constr type="h" for="des" forName="desTx" op="equ"/>
      <dgm:constr type="w" for="des" forName="parSh"/>
      <dgm:constr type="primFontSz" for="des" forName="parTx" val="65"/>
      <dgm:constr type="secFontSz" for="des" forName="desTx" refType="primFontSz" refFor="des" refForName="parTx" op="equ"/>
      <dgm:constr type="primFontSz" for="des" forName="connTx" refType="primFontSz" refFor="des" refForName="parTx" fact="0.8"/>
      <dgm:constr type="primFontSz" for="des" forName="connTx" refType="primFontSz" refFor="des" refForName="parTx" op="lte" fact="0.8"/>
      <dgm:constr type="h" for="des" forName="parTx" refType="primFontSz" refFor="des" refForName="parTx" fact="0.8"/>
      <dgm:constr type="h" for="des" forName="parSh" refType="primFontSz" refFor="des" refForName="parTx" fact="1.2"/>
      <dgm:constr type="h" for="des" forName="desTx" refType="primFontSz" refFor="des" refForName="parTx" fact="1.6"/>
      <dgm:constr type="h" for="des" forName="parSh" refType="h" refFor="des" refForName="parTx" op="lte" fact="1.5"/>
      <dgm:constr type="h" for="des" forName="parSh" refType="h" refFor="des" refForName="parTx" op="gte" fact="1.5"/>
    </dgm:constrLst>
    <dgm:ruleLst>
      <dgm:rule type="w" for="ch" forName="composite" val="0" fact="NaN" max="NaN"/>
      <dgm:rule type="primFontSz" for="des" forName="parTx" val="5" fact="NaN" max="NaN"/>
    </dgm:ruleLst>
    <dgm:forEach name="Name3" axis="ch" ptType="node">
      <dgm:layoutNode name="composite">
        <dgm:alg type="composite"/>
        <dgm:shape xmlns:r="http://schemas.openxmlformats.org/officeDocument/2006/relationships" r:blip="">
          <dgm:adjLst/>
        </dgm:shape>
        <dgm:presOf/>
        <dgm:choose name="Name4">
          <dgm:if name="Name5" func="var" arg="dir" op="equ" val="norm">
            <dgm:constrLst>
              <dgm:constr type="h" refType="w" fact="1000"/>
              <dgm:constr type="l" for="ch" forName="parTx"/>
              <dgm:constr type="w" for="ch" forName="parTx" refType="w" fact="0.83"/>
              <dgm:constr type="t" for="ch" forName="parTx"/>
              <dgm:constr type="l" for="ch" forName="parSh"/>
              <dgm:constr type="w" for="ch" forName="parSh" refType="w" refFor="ch" refForName="parTx"/>
              <dgm:constr type="t" for="ch" forName="parSh"/>
              <dgm:constr type="l" for="ch" forName="desTx" refType="w" fact="0.17"/>
              <dgm:constr type="w" for="ch" forName="desTx" refType="w" refFor="ch" refForName="parTx"/>
              <dgm:constr type="t" for="ch" forName="desTx" refType="h" refFor="ch" refForName="parTx"/>
            </dgm:constrLst>
          </dgm:if>
          <dgm:else name="Name6">
            <dgm:constrLst>
              <dgm:constr type="h" refType="w" fact="1000"/>
              <dgm:constr type="l" for="ch" forName="parTx" refType="w" fact="0.17"/>
              <dgm:constr type="w" for="ch" forName="parTx" refType="w" fact="0.83"/>
              <dgm:constr type="t" for="ch" forName="parTx"/>
              <dgm:constr type="l" for="ch" forName="parSh" refType="w" fact="0.15"/>
              <dgm:constr type="w" for="ch" forName="parSh" refType="w" refFor="ch" refForName="parTx"/>
              <dgm:constr type="t" for="ch" forName="parSh"/>
              <dgm:constr type="l" for="ch" forName="desTx"/>
              <dgm:constr type="w" for="ch" forName="desTx" refType="w" refFor="ch" refForName="parTx"/>
              <dgm:constr type="t" for="ch" forName="desTx" refType="h" refFor="ch" refForName="parTx"/>
            </dgm:constrLst>
          </dgm:else>
        </dgm:choose>
        <dgm:ruleLst>
          <dgm:rule type="h" val="INF" fact="NaN" max="NaN"/>
        </dgm:ruleLst>
        <dgm:layoutNode name="parTx">
          <dgm:varLst>
            <dgm:chMax val="0"/>
            <dgm:chPref val="0"/>
            <dgm:bulletEnabled val="1"/>
          </dgm:varLst>
          <dgm:alg type="tx">
            <dgm:param type="parTxLTRAlign" val="l"/>
            <dgm:param type="parTxRTLAlign" val="r"/>
            <dgm:param type="txAnchorVert" val="t"/>
          </dgm:alg>
          <dgm:shape xmlns:r="http://schemas.openxmlformats.org/officeDocument/2006/relationships" type="rect" r:blip="" zOrderOff="1" hideGeom="1">
            <dgm:adjLst>
              <dgm:adj idx="1" val="0.1"/>
            </dgm:adjLst>
          </dgm:shape>
          <dgm:presOf axis="self" ptType="node"/>
          <dgm:constrLst>
            <dgm:constr type="h" refType="w" op="lte" fact="0.4"/>
            <dgm:constr type="bMarg" refType="primFontSz" fact="0.3"/>
            <dgm:constr type="h"/>
          </dgm:constrLst>
          <dgm:ruleLst>
            <dgm:rule type="h" val="INF" fact="NaN" max="NaN"/>
          </dgm:ruleLst>
        </dgm:layoutNode>
        <dgm:layoutNode name="parSh">
          <dgm:alg type="sp"/>
          <dgm:shape xmlns:r="http://schemas.openxmlformats.org/officeDocument/2006/relationships" type="roundRect" r:blip="">
            <dgm:adjLst>
              <dgm:adj idx="1" val="0.1"/>
            </dgm:adjLst>
          </dgm:shape>
          <dgm:presOf axis="self" ptType="node"/>
          <dgm:constrLst>
            <dgm:constr type="h"/>
          </dgm:constrLst>
          <dgm:ruleLst/>
        </dgm:layoutNode>
        <dgm:layoutNode name="desTx" styleLbl="fgAcc1">
          <dgm:varLst>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secFontSz" val="65"/>
            <dgm:constr type="primFontSz" refType="secFontSz"/>
            <dgm:constr type="h"/>
          </dgm:constrLst>
          <dgm:ruleLst>
            <dgm:rule type="h" val="INF" fact="NaN" max="NaN"/>
          </dgm:ruleLst>
        </dgm:layoutNode>
      </dgm:layoutNode>
      <dgm:forEach name="sibTransForEach" axis="followSib" ptType="sibTrans" cnt="1">
        <dgm:layoutNode name="sibTrans">
          <dgm:alg type="conn">
            <dgm:param type="begPts" val="auto"/>
            <dgm:param type="endPts" val="auto"/>
            <dgm:param type="srcNode" val="parTx"/>
            <dgm:param type="dstNode" val="parTx"/>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5699" tIns="47849" rIns="95699" bIns="47849" rtlCol="0"/>
          <a:lstStyle>
            <a:lvl1pPr algn="l">
              <a:defRPr sz="1300"/>
            </a:lvl1pPr>
          </a:lstStyle>
          <a:p>
            <a:endParaRPr lang="en-GB"/>
          </a:p>
        </p:txBody>
      </p:sp>
      <p:sp>
        <p:nvSpPr>
          <p:cNvPr id="3" name="Date Placeholder 2"/>
          <p:cNvSpPr>
            <a:spLocks noGrp="1"/>
          </p:cNvSpPr>
          <p:nvPr>
            <p:ph type="dt" sz="quarter" idx="1"/>
          </p:nvPr>
        </p:nvSpPr>
        <p:spPr>
          <a:xfrm>
            <a:off x="3856738" y="0"/>
            <a:ext cx="2950475" cy="498773"/>
          </a:xfrm>
          <a:prstGeom prst="rect">
            <a:avLst/>
          </a:prstGeom>
        </p:spPr>
        <p:txBody>
          <a:bodyPr vert="horz" lIns="95699" tIns="47849" rIns="95699" bIns="47849" rtlCol="0"/>
          <a:lstStyle>
            <a:lvl1pPr algn="r">
              <a:defRPr sz="1300"/>
            </a:lvl1pPr>
          </a:lstStyle>
          <a:p>
            <a:fld id="{5990D5E9-0EB6-431F-8E35-880D5CC4A071}" type="datetimeFigureOut">
              <a:rPr lang="en-GB" smtClean="0"/>
              <a:t>03/07/2023</a:t>
            </a:fld>
            <a:endParaRPr lang="en-GB"/>
          </a:p>
        </p:txBody>
      </p:sp>
      <p:sp>
        <p:nvSpPr>
          <p:cNvPr id="4" name="Footer Placeholder 3"/>
          <p:cNvSpPr>
            <a:spLocks noGrp="1"/>
          </p:cNvSpPr>
          <p:nvPr>
            <p:ph type="ftr" sz="quarter" idx="2"/>
          </p:nvPr>
        </p:nvSpPr>
        <p:spPr>
          <a:xfrm>
            <a:off x="0" y="9442154"/>
            <a:ext cx="2950475" cy="498772"/>
          </a:xfrm>
          <a:prstGeom prst="rect">
            <a:avLst/>
          </a:prstGeom>
        </p:spPr>
        <p:txBody>
          <a:bodyPr vert="horz" lIns="95699" tIns="47849" rIns="95699" bIns="47849" rtlCol="0" anchor="b"/>
          <a:lstStyle>
            <a:lvl1pPr algn="l">
              <a:defRPr sz="1300"/>
            </a:lvl1pPr>
          </a:lstStyle>
          <a:p>
            <a:endParaRPr lang="en-GB"/>
          </a:p>
        </p:txBody>
      </p:sp>
      <p:sp>
        <p:nvSpPr>
          <p:cNvPr id="5" name="Slide Number Placeholder 4"/>
          <p:cNvSpPr>
            <a:spLocks noGrp="1"/>
          </p:cNvSpPr>
          <p:nvPr>
            <p:ph type="sldNum" sz="quarter" idx="3"/>
          </p:nvPr>
        </p:nvSpPr>
        <p:spPr>
          <a:xfrm>
            <a:off x="3856738" y="9442154"/>
            <a:ext cx="2950475" cy="498772"/>
          </a:xfrm>
          <a:prstGeom prst="rect">
            <a:avLst/>
          </a:prstGeom>
        </p:spPr>
        <p:txBody>
          <a:bodyPr vert="horz" lIns="95699" tIns="47849" rIns="95699" bIns="47849" rtlCol="0" anchor="b"/>
          <a:lstStyle>
            <a:lvl1pPr algn="r">
              <a:defRPr sz="1300"/>
            </a:lvl1pPr>
          </a:lstStyle>
          <a:p>
            <a:fld id="{FAF693D7-22D7-4E16-9E6A-B417E582B313}" type="slidenum">
              <a:rPr lang="en-GB" smtClean="0"/>
              <a:t>‹#›</a:t>
            </a:fld>
            <a:endParaRPr lang="en-GB"/>
          </a:p>
        </p:txBody>
      </p:sp>
    </p:spTree>
    <p:extLst>
      <p:ext uri="{BB962C8B-B14F-4D97-AF65-F5344CB8AC3E}">
        <p14:creationId xmlns:p14="http://schemas.microsoft.com/office/powerpoint/2010/main" val="21276549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50475" cy="498773"/>
          </a:xfrm>
          <a:prstGeom prst="rect">
            <a:avLst/>
          </a:prstGeom>
        </p:spPr>
        <p:txBody>
          <a:bodyPr vert="horz" lIns="95699" tIns="47849" rIns="95699" bIns="47849" rtlCol="0"/>
          <a:lstStyle>
            <a:lvl1pPr algn="l">
              <a:defRPr sz="1300"/>
            </a:lvl1pPr>
          </a:lstStyle>
          <a:p>
            <a:endParaRPr lang="en-GB"/>
          </a:p>
        </p:txBody>
      </p:sp>
      <p:sp>
        <p:nvSpPr>
          <p:cNvPr id="3" name="Date Placeholder 2"/>
          <p:cNvSpPr>
            <a:spLocks noGrp="1"/>
          </p:cNvSpPr>
          <p:nvPr>
            <p:ph type="dt" idx="1"/>
          </p:nvPr>
        </p:nvSpPr>
        <p:spPr>
          <a:xfrm>
            <a:off x="3856738" y="0"/>
            <a:ext cx="2950475" cy="498773"/>
          </a:xfrm>
          <a:prstGeom prst="rect">
            <a:avLst/>
          </a:prstGeom>
        </p:spPr>
        <p:txBody>
          <a:bodyPr vert="horz" lIns="95699" tIns="47849" rIns="95699" bIns="47849" rtlCol="0"/>
          <a:lstStyle>
            <a:lvl1pPr algn="r">
              <a:defRPr sz="1300"/>
            </a:lvl1pPr>
          </a:lstStyle>
          <a:p>
            <a:fld id="{7EAAFF0F-7A83-4EAC-B27D-56A6457EFFAD}" type="datetimeFigureOut">
              <a:rPr lang="en-GB" smtClean="0"/>
              <a:t>03/07/2023</a:t>
            </a:fld>
            <a:endParaRPr lang="en-GB"/>
          </a:p>
        </p:txBody>
      </p:sp>
      <p:sp>
        <p:nvSpPr>
          <p:cNvPr id="4" name="Slide Image Placeholder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5699" tIns="47849" rIns="95699" bIns="47849" rtlCol="0" anchor="ctr"/>
          <a:lstStyle/>
          <a:p>
            <a:endParaRPr lang="en-GB"/>
          </a:p>
        </p:txBody>
      </p:sp>
      <p:sp>
        <p:nvSpPr>
          <p:cNvPr id="5" name="Notes Placeholder 4"/>
          <p:cNvSpPr>
            <a:spLocks noGrp="1"/>
          </p:cNvSpPr>
          <p:nvPr>
            <p:ph type="body" sz="quarter" idx="3"/>
          </p:nvPr>
        </p:nvSpPr>
        <p:spPr>
          <a:xfrm>
            <a:off x="680879" y="4784071"/>
            <a:ext cx="5447030" cy="3914239"/>
          </a:xfrm>
          <a:prstGeom prst="rect">
            <a:avLst/>
          </a:prstGeom>
        </p:spPr>
        <p:txBody>
          <a:bodyPr vert="horz" lIns="95699" tIns="47849" rIns="95699" bIns="4784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42154"/>
            <a:ext cx="2950475" cy="498772"/>
          </a:xfrm>
          <a:prstGeom prst="rect">
            <a:avLst/>
          </a:prstGeom>
        </p:spPr>
        <p:txBody>
          <a:bodyPr vert="horz" lIns="95699" tIns="47849" rIns="95699" bIns="47849" rtlCol="0" anchor="b"/>
          <a:lstStyle>
            <a:lvl1pPr algn="l">
              <a:defRPr sz="1300"/>
            </a:lvl1pPr>
          </a:lstStyle>
          <a:p>
            <a:endParaRPr lang="en-GB"/>
          </a:p>
        </p:txBody>
      </p:sp>
      <p:sp>
        <p:nvSpPr>
          <p:cNvPr id="7" name="Slide Number Placeholder 6"/>
          <p:cNvSpPr>
            <a:spLocks noGrp="1"/>
          </p:cNvSpPr>
          <p:nvPr>
            <p:ph type="sldNum" sz="quarter" idx="5"/>
          </p:nvPr>
        </p:nvSpPr>
        <p:spPr>
          <a:xfrm>
            <a:off x="3856738" y="9442154"/>
            <a:ext cx="2950475" cy="498772"/>
          </a:xfrm>
          <a:prstGeom prst="rect">
            <a:avLst/>
          </a:prstGeom>
        </p:spPr>
        <p:txBody>
          <a:bodyPr vert="horz" lIns="95699" tIns="47849" rIns="95699" bIns="47849" rtlCol="0" anchor="b"/>
          <a:lstStyle>
            <a:lvl1pPr algn="r">
              <a:defRPr sz="1300"/>
            </a:lvl1pPr>
          </a:lstStyle>
          <a:p>
            <a:fld id="{4A58128E-F9F3-4300-B527-B0FD97878106}" type="slidenum">
              <a:rPr lang="en-GB" smtClean="0"/>
              <a:t>‹#›</a:t>
            </a:fld>
            <a:endParaRPr lang="en-GB"/>
          </a:p>
        </p:txBody>
      </p:sp>
    </p:spTree>
    <p:extLst>
      <p:ext uri="{BB962C8B-B14F-4D97-AF65-F5344CB8AC3E}">
        <p14:creationId xmlns:p14="http://schemas.microsoft.com/office/powerpoint/2010/main" val="193006801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latin typeface="Arial" panose="020B0604020202020204" pitchFamily="34" charset="0"/>
                <a:ea typeface="Times New Roman" panose="02020603050405020304" pitchFamily="18" charset="0"/>
                <a:cs typeface="Arial" panose="020B0604020202020204" pitchFamily="34" charset="0"/>
              </a:rPr>
              <a:t>PERFORMANCE OF TRAINERS: Total Time 135 minutes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14216"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lgn="just">
              <a:buSzPts val="1200"/>
              <a:buFont typeface="Symbol" panose="05050102010706020507" pitchFamily="18" charset="2"/>
              <a:buChar char=""/>
              <a:tabLst>
                <a:tab pos="226817" algn="l"/>
              </a:tabLst>
            </a:pPr>
            <a:r>
              <a:rPr lang="en-GB" sz="1200" dirty="0">
                <a:latin typeface="Arial" panose="020B0604020202020204" pitchFamily="34" charset="0"/>
                <a:ea typeface="Times New Roman" panose="02020603050405020304" pitchFamily="18" charset="0"/>
                <a:cs typeface="Arial" panose="020B0604020202020204" pitchFamily="34" charset="0"/>
              </a:rPr>
              <a:t>Introduce the concept of breaking tasks into small steps</a:t>
            </a:r>
          </a:p>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lgn="just">
              <a:buSzPts val="1200"/>
              <a:buFont typeface="Symbol" panose="05050102010706020507" pitchFamily="18" charset="2"/>
              <a:buChar char=""/>
              <a:tabLst>
                <a:tab pos="226817" algn="l"/>
              </a:tabLst>
            </a:pPr>
            <a:r>
              <a:rPr lang="en-GB" sz="1200" dirty="0">
                <a:latin typeface="Arial" panose="020B0604020202020204" pitchFamily="34" charset="0"/>
                <a:ea typeface="Times New Roman" panose="02020603050405020304" pitchFamily="18" charset="0"/>
                <a:cs typeface="Arial" panose="020B0604020202020204" pitchFamily="34" charset="0"/>
              </a:rPr>
              <a:t>Show how breaking tasks and activities into small steps makes learning easier for children</a:t>
            </a:r>
          </a:p>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lgn="just">
              <a:buSzPts val="1200"/>
              <a:buFont typeface="Symbol" panose="05050102010706020507" pitchFamily="18" charset="2"/>
              <a:buChar char=""/>
              <a:tabLst>
                <a:tab pos="226817" algn="l"/>
              </a:tabLst>
            </a:pPr>
            <a:r>
              <a:rPr lang="en-GB" sz="1200" dirty="0">
                <a:latin typeface="Arial" panose="020B0604020202020204" pitchFamily="34" charset="0"/>
                <a:ea typeface="Times New Roman" panose="02020603050405020304" pitchFamily="18" charset="0"/>
                <a:cs typeface="Arial" panose="020B0604020202020204" pitchFamily="34" charset="0"/>
              </a:rPr>
              <a:t>Introduce strategies for breaking down tasks based on changing behaviour, conditions or degree of success</a:t>
            </a:r>
          </a:p>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lgn="just">
              <a:buSzPts val="1200"/>
              <a:buFont typeface="Symbol" panose="05050102010706020507" pitchFamily="18" charset="2"/>
              <a:buChar char=""/>
              <a:tabLst>
                <a:tab pos="226817" algn="l"/>
              </a:tabLst>
            </a:pPr>
            <a:r>
              <a:rPr lang="en-GB" sz="1200" dirty="0">
                <a:latin typeface="Arial" panose="020B0604020202020204" pitchFamily="34" charset="0"/>
                <a:ea typeface="Times New Roman" panose="02020603050405020304" pitchFamily="18" charset="0"/>
                <a:cs typeface="Arial" panose="020B0604020202020204" pitchFamily="34" charset="0"/>
              </a:rPr>
              <a:t>Ensure that this module builds on and consolidates earlier learning</a:t>
            </a:r>
          </a:p>
          <a:p>
            <a:endParaRPr lang="en-GB" dirty="0"/>
          </a:p>
        </p:txBody>
      </p:sp>
      <p:sp>
        <p:nvSpPr>
          <p:cNvPr id="4" name="Slide Number Placeholder 3"/>
          <p:cNvSpPr>
            <a:spLocks noGrp="1"/>
          </p:cNvSpPr>
          <p:nvPr>
            <p:ph type="sldNum" sz="quarter" idx="5"/>
          </p:nvPr>
        </p:nvSpPr>
        <p:spPr/>
        <p:txBody>
          <a:bodyPr/>
          <a:lstStyle/>
          <a:p>
            <a:fld id="{4A58128E-F9F3-4300-B527-B0FD97878106}" type="slidenum">
              <a:rPr lang="en-GB" smtClean="0"/>
              <a:t>1</a:t>
            </a:fld>
            <a:endParaRPr lang="en-GB"/>
          </a:p>
        </p:txBody>
      </p:sp>
    </p:spTree>
    <p:extLst>
      <p:ext uri="{BB962C8B-B14F-4D97-AF65-F5344CB8AC3E}">
        <p14:creationId xmlns:p14="http://schemas.microsoft.com/office/powerpoint/2010/main" val="30181315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b="1" dirty="0">
                <a:latin typeface="Arial" panose="020B0604020202020204" pitchFamily="34" charset="0"/>
                <a:ea typeface="Times New Roman" panose="02020603050405020304" pitchFamily="18" charset="0"/>
                <a:cs typeface="Arial" panose="020B0604020202020204" pitchFamily="34" charset="0"/>
              </a:rPr>
              <a:t>OUTCOMES FOR PARTICIPANTS: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14216"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marR="0" lvl="0" indent="-340225" algn="just" defTabSz="914400" rtl="0" eaLnBrk="1" fontAlgn="auto" latinLnBrk="0" hangingPunct="1">
              <a:lnSpc>
                <a:spcPct val="100000"/>
              </a:lnSpc>
              <a:spcBef>
                <a:spcPts val="0"/>
              </a:spcBef>
              <a:spcAft>
                <a:spcPts val="0"/>
              </a:spcAft>
              <a:buClrTx/>
              <a:buSzPts val="1200"/>
              <a:buFont typeface="Symbol" panose="05050102010706020507" pitchFamily="18" charset="2"/>
              <a:buChar char=""/>
              <a:tabLst>
                <a:tab pos="226817" algn="l"/>
              </a:tabLst>
              <a:defRPr/>
            </a:pPr>
            <a:r>
              <a:rPr lang="en-GB" sz="1200" dirty="0">
                <a:latin typeface="Arial" panose="020B0604020202020204" pitchFamily="34" charset="0"/>
                <a:cs typeface="Arial" panose="020B0604020202020204" pitchFamily="34" charset="0"/>
              </a:rPr>
              <a:t>Share outcomes for participants</a:t>
            </a:r>
          </a:p>
          <a:p>
            <a:pPr marL="340225" indent="-340225" algn="just">
              <a:buSzPts val="1200"/>
              <a:buFont typeface="Symbol" panose="05050102010706020507" pitchFamily="18" charset="2"/>
              <a:buChar char=""/>
              <a:tabLst>
                <a:tab pos="226817" algn="l"/>
              </a:tabLst>
            </a:pP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lgn="just">
              <a:buSzPts val="1200"/>
              <a:buFont typeface="Symbol" panose="05050102010706020507" pitchFamily="18" charset="2"/>
              <a:buChar char=""/>
              <a:tabLst>
                <a:tab pos="226817" algn="l"/>
              </a:tabLst>
            </a:pPr>
            <a:r>
              <a:rPr lang="en-GB" sz="1200">
                <a:latin typeface="Arial" panose="020B0604020202020204" pitchFamily="34" charset="0"/>
                <a:ea typeface="Times New Roman" panose="02020603050405020304" pitchFamily="18" charset="0"/>
                <a:cs typeface="Arial" panose="020B0604020202020204" pitchFamily="34" charset="0"/>
              </a:rPr>
              <a:t>Show how they </a:t>
            </a:r>
            <a:r>
              <a:rPr lang="en-GB" sz="1200" dirty="0">
                <a:latin typeface="Arial" panose="020B0604020202020204" pitchFamily="34" charset="0"/>
                <a:ea typeface="Times New Roman" panose="02020603050405020304" pitchFamily="18" charset="0"/>
                <a:cs typeface="Arial" panose="020B0604020202020204" pitchFamily="34" charset="0"/>
              </a:rPr>
              <a:t>can break down tasks in a variety of ways to make learning easier</a:t>
            </a:r>
          </a:p>
          <a:p>
            <a:pPr algn="just"/>
            <a:r>
              <a:rPr lang="en-GB" sz="1200" b="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lgn="just">
              <a:buSzPts val="1200"/>
              <a:buFont typeface="Symbol" panose="05050102010706020507" pitchFamily="18" charset="2"/>
              <a:buChar char=""/>
              <a:tabLst>
                <a:tab pos="226817" algn="l"/>
              </a:tabLst>
            </a:pPr>
            <a:r>
              <a:rPr lang="en-GB" sz="1200" dirty="0">
                <a:latin typeface="Arial" panose="020B0604020202020204" pitchFamily="34" charset="0"/>
                <a:ea typeface="Times New Roman" panose="02020603050405020304" pitchFamily="18" charset="0"/>
                <a:cs typeface="Arial" panose="020B0604020202020204" pitchFamily="34" charset="0"/>
              </a:rPr>
              <a:t>Plan a sequence of small steps towards a given Long Term Goal from where the child is now (baseline)</a:t>
            </a:r>
          </a:p>
          <a:p>
            <a:pPr marL="340225" indent="-340225" algn="just">
              <a:buSzPts val="1200"/>
              <a:buFont typeface="Symbol" panose="05050102010706020507" pitchFamily="18" charset="2"/>
              <a:buChar char=""/>
              <a:tabLst>
                <a:tab pos="226817" algn="l"/>
              </a:tabLst>
            </a:pPr>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2</a:t>
            </a:fld>
            <a:endParaRPr lang="en-GB"/>
          </a:p>
        </p:txBody>
      </p:sp>
    </p:spTree>
    <p:extLst>
      <p:ext uri="{BB962C8B-B14F-4D97-AF65-F5344CB8AC3E}">
        <p14:creationId xmlns:p14="http://schemas.microsoft.com/office/powerpoint/2010/main" val="23719837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Share the expected objectives for participants</a:t>
            </a:r>
          </a:p>
        </p:txBody>
      </p:sp>
      <p:sp>
        <p:nvSpPr>
          <p:cNvPr id="4" name="Slide Number Placeholder 3"/>
          <p:cNvSpPr>
            <a:spLocks noGrp="1"/>
          </p:cNvSpPr>
          <p:nvPr>
            <p:ph type="sldNum" sz="quarter" idx="10"/>
          </p:nvPr>
        </p:nvSpPr>
        <p:spPr/>
        <p:txBody>
          <a:bodyPr/>
          <a:lstStyle/>
          <a:p>
            <a:fld id="{4A58128E-F9F3-4300-B527-B0FD97878106}" type="slidenum">
              <a:rPr lang="en-GB" smtClean="0"/>
              <a:t>3</a:t>
            </a:fld>
            <a:endParaRPr lang="en-GB"/>
          </a:p>
        </p:txBody>
      </p:sp>
    </p:spTree>
    <p:extLst>
      <p:ext uri="{BB962C8B-B14F-4D97-AF65-F5344CB8AC3E}">
        <p14:creationId xmlns:p14="http://schemas.microsoft.com/office/powerpoint/2010/main" val="23719837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 Introduction to Small Steps Approach</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b="1" dirty="0">
                <a:latin typeface="Arial" panose="020B0604020202020204" pitchFamily="34" charset="0"/>
                <a:ea typeface="Times New Roman" panose="02020603050405020304" pitchFamily="18" charset="0"/>
                <a:cs typeface="Arial" panose="020B0604020202020204" pitchFamily="34" charset="0"/>
              </a:rPr>
              <a:t> </a:t>
            </a:r>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This session focuses on the skills needed to break tasks into small steps</a:t>
            </a:r>
          </a:p>
          <a:p>
            <a:pP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b="1" dirty="0">
                <a:latin typeface="Arial" panose="020B0604020202020204" pitchFamily="34" charset="0"/>
                <a:ea typeface="Times New Roman" panose="02020603050405020304" pitchFamily="18" charset="0"/>
                <a:cs typeface="Arial" panose="020B0604020202020204" pitchFamily="34" charset="0"/>
              </a:rPr>
              <a:t> Recap on Clear Language and Planning for Success</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b="1" i="1" kern="0" dirty="0">
                <a:solidFill>
                  <a:srgbClr val="FF0000"/>
                </a:solidFill>
                <a:latin typeface="Arial" panose="020B0604020202020204" pitchFamily="34" charset="0"/>
                <a:cs typeface="Arial" panose="020B0604020202020204" pitchFamily="34" charset="0"/>
              </a:rPr>
              <a:t> </a:t>
            </a:r>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Recap on module on using Clear Language as these help inform and support the small steps approach</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4</a:t>
            </a:fld>
            <a:endParaRPr lang="en-GB"/>
          </a:p>
        </p:txBody>
      </p:sp>
    </p:spTree>
    <p:extLst>
      <p:ext uri="{BB962C8B-B14F-4D97-AF65-F5344CB8AC3E}">
        <p14:creationId xmlns:p14="http://schemas.microsoft.com/office/powerpoint/2010/main" val="1910622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 Small Steps Approach</a:t>
            </a:r>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Key Aspect of the Portage Model</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aim is to move from baseline to Long Term Goal</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Often this will be a big step, so we need to break a goal down into very small steps (component skills)</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Each skill is a step on the way to the goal</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Early Years Providers should already be familiar with using Mid- and Short-term plans for the children in their care, to break down their Long Term Plans and particularly as a way of making learning steps achievable.</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It is important to emphasise that some children with SEND require goals breaking down into tiny steps in order to achieve success.  This is the essence of Portage and the reason why it is so successful.</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i="1" dirty="0">
                <a:latin typeface="Arial" panose="020B0604020202020204" pitchFamily="34" charset="0"/>
                <a:ea typeface="Times New Roman" panose="02020603050405020304" pitchFamily="18" charset="0"/>
                <a:cs typeface="Arial" panose="020B0604020202020204" pitchFamily="34" charset="0"/>
              </a:rPr>
              <a:t>N.B. The term ‘Task Analysis’ is used in the participant’s notes to describe the process by which tasks are broken down into smaller steps.  Trainers may wish to use this term with participants during their explanations.  It should be emphasised that task analysis is applied here as a </a:t>
            </a:r>
            <a:r>
              <a:rPr lang="en-GB" sz="1200" b="1" i="1" dirty="0">
                <a:latin typeface="Arial" panose="020B0604020202020204" pitchFamily="34" charset="0"/>
                <a:ea typeface="Times New Roman" panose="02020603050405020304" pitchFamily="18" charset="0"/>
                <a:cs typeface="Arial" panose="020B0604020202020204" pitchFamily="34" charset="0"/>
              </a:rPr>
              <a:t>small steps</a:t>
            </a:r>
            <a:r>
              <a:rPr lang="en-GB" sz="1200" i="1" dirty="0">
                <a:latin typeface="Arial" panose="020B0604020202020204" pitchFamily="34" charset="0"/>
                <a:ea typeface="Times New Roman" panose="02020603050405020304" pitchFamily="18" charset="0"/>
                <a:cs typeface="Arial" panose="020B0604020202020204" pitchFamily="34" charset="0"/>
              </a:rPr>
              <a:t> </a:t>
            </a:r>
            <a:r>
              <a:rPr lang="en-GB" sz="1200" b="1" i="1" dirty="0">
                <a:latin typeface="Arial" panose="020B0604020202020204" pitchFamily="34" charset="0"/>
                <a:ea typeface="Times New Roman" panose="02020603050405020304" pitchFamily="18" charset="0"/>
                <a:cs typeface="Arial" panose="020B0604020202020204" pitchFamily="34" charset="0"/>
              </a:rPr>
              <a:t>approach </a:t>
            </a:r>
            <a:r>
              <a:rPr lang="en-GB" sz="1200" i="1" dirty="0">
                <a:latin typeface="Arial" panose="020B0604020202020204" pitchFamily="34" charset="0"/>
                <a:ea typeface="Times New Roman" panose="02020603050405020304" pitchFamily="18" charset="0"/>
                <a:cs typeface="Arial" panose="020B0604020202020204" pitchFamily="34" charset="0"/>
              </a:rPr>
              <a:t>to thinking about how to move an individual child forward towards achieving their goal, and not as a prescriptive pathway that all children will follow in the same way or at the same rate.</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5</a:t>
            </a:fld>
            <a:endParaRPr lang="en-GB"/>
          </a:p>
        </p:txBody>
      </p:sp>
    </p:spTree>
    <p:extLst>
      <p:ext uri="{BB962C8B-B14F-4D97-AF65-F5344CB8AC3E}">
        <p14:creationId xmlns:p14="http://schemas.microsoft.com/office/powerpoint/2010/main" val="3095904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4216">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Whole Group Activity: </a:t>
            </a:r>
          </a:p>
          <a:p>
            <a:pPr marL="214216">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Wrap a box</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14216">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Component Skills</a:t>
            </a:r>
          </a:p>
          <a:p>
            <a:pPr marL="214216">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Need scissors, tape, wrapping paper, and a box.</a:t>
            </a:r>
          </a:p>
          <a:p>
            <a:pPr marL="71195" algn="just"/>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Participants give one instruction each, going round the group to the trainer who will follow their instructions how to wrap the box the activity is completed when the box is wrapped.</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Briefly  recap using  clear language, </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Even the simplest task may be made up of many steps. This can be seen by watching someone carry out a task and recording the actions in sequence.  </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The purpose of the activity is to develop an understanding of component skills </a:t>
            </a:r>
          </a:p>
          <a:p>
            <a:endParaRPr lang="en-GB" sz="1200" dirty="0">
              <a:latin typeface="Arial" panose="020B0604020202020204" pitchFamily="34" charset="0"/>
              <a:ea typeface="Times New Roman" panose="02020603050405020304" pitchFamily="18"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A58128E-F9F3-4300-B527-B0FD97878106}" type="slidenum">
              <a:rPr lang="en-GB" smtClean="0"/>
              <a:t>6</a:t>
            </a:fld>
            <a:endParaRPr lang="en-GB"/>
          </a:p>
        </p:txBody>
      </p:sp>
    </p:spTree>
    <p:extLst>
      <p:ext uri="{BB962C8B-B14F-4D97-AF65-F5344CB8AC3E}">
        <p14:creationId xmlns:p14="http://schemas.microsoft.com/office/powerpoint/2010/main" val="2444298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7</a:t>
            </a:fld>
            <a:endParaRPr lang="en-GB"/>
          </a:p>
        </p:txBody>
      </p:sp>
    </p:spTree>
    <p:extLst>
      <p:ext uri="{BB962C8B-B14F-4D97-AF65-F5344CB8AC3E}">
        <p14:creationId xmlns:p14="http://schemas.microsoft.com/office/powerpoint/2010/main" val="244726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dirty="0">
                <a:latin typeface="Arial" panose="020B0604020202020204" pitchFamily="34" charset="0"/>
                <a:cs typeface="Arial" panose="020B0604020202020204" pitchFamily="34" charset="0"/>
              </a:rPr>
              <a:t>Even the simplest task may be made up of many steps. This can be seen by watching someone carry out a task and recording the actions in sequence.  </a:t>
            </a:r>
          </a:p>
          <a:p>
            <a:pPr lvl="0"/>
            <a:r>
              <a:rPr lang="en-GB" sz="1200" dirty="0">
                <a:latin typeface="Arial" panose="020B0604020202020204" pitchFamily="34" charset="0"/>
                <a:cs typeface="Arial" panose="020B0604020202020204" pitchFamily="34" charset="0"/>
              </a:rPr>
              <a:t>The purpose of the activity is to develop an understanding of component skills </a:t>
            </a:r>
          </a:p>
          <a:p>
            <a:r>
              <a:rPr lang="en-GB" sz="1200" dirty="0">
                <a:latin typeface="Arial" panose="020B0604020202020204" pitchFamily="34" charset="0"/>
                <a:cs typeface="Arial" panose="020B0604020202020204" pitchFamily="34" charset="0"/>
              </a:rPr>
              <a:t>Ask participants to work in small groups to consider the steps involved in putting on a sweatshirt and to record these on Activity Sheet 1</a:t>
            </a:r>
          </a:p>
          <a:p>
            <a:pPr defTabSz="907268">
              <a:defRPr/>
            </a:pPr>
            <a:r>
              <a:rPr lang="en-GB" sz="1200" dirty="0">
                <a:latin typeface="Arial" panose="020B0604020202020204" pitchFamily="34" charset="0"/>
                <a:ea typeface="Times New Roman" panose="02020603050405020304" pitchFamily="18" charset="0"/>
                <a:cs typeface="Arial" panose="020B0604020202020204" pitchFamily="34" charset="0"/>
              </a:rPr>
              <a:t>Activity Putting on a Sweatshirt </a:t>
            </a:r>
          </a:p>
          <a:p>
            <a:pPr defTabSz="907268">
              <a:defRPr/>
            </a:pPr>
            <a:r>
              <a:rPr lang="en-GB" sz="1200" dirty="0">
                <a:latin typeface="Arial" panose="020B0604020202020204" pitchFamily="34" charset="0"/>
                <a:ea typeface="Times New Roman" panose="02020603050405020304" pitchFamily="18" charset="0"/>
                <a:cs typeface="Arial" panose="020B0604020202020204" pitchFamily="34" charset="0"/>
              </a:rPr>
              <a:t>Trainers may wish to use a different activity here, or use alternative equipment/resources e.g., a t-shirt instead of a sweatshirt.</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Briefly talk through the example of putting on a sweatshirt and recap clear language, baseline &amp; long term goal, to consolidate previous learning.  Point out that a range of skills need to be taught to help the child work towards the long term goal</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Even the simplest task may be made up of many steps. This can be seen by watching someone carry out a task and recording the actions in sequence.  </a:t>
            </a:r>
          </a:p>
          <a:p>
            <a:pPr marL="340225" indent="-340225">
              <a:buFont typeface="Symbol" panose="05050102010706020507" pitchFamily="18" charset="2"/>
              <a:buChar cha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The purpose of the activity is to develop an understanding of component skills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Ask participants to work in small groups, with one person putting on the sweatshirt. The group to observe the steps involved in putting on a sweatshirt and to record these on Activity Sheet 1.   </a:t>
            </a:r>
          </a:p>
          <a:p>
            <a:pPr algn="just"/>
            <a:r>
              <a:rPr lang="en-GB" sz="1200" dirty="0">
                <a:latin typeface="Arial" panose="020B0604020202020204" pitchFamily="34" charset="0"/>
                <a:ea typeface="Times New Roman" panose="02020603050405020304" pitchFamily="18" charset="0"/>
                <a:cs typeface="Arial" panose="020B0604020202020204" pitchFamily="34" charset="0"/>
              </a:rPr>
              <a:t> Completion of Activity sheet 1 (or other similar activity) is essential to ensure participants carry out a written exercise on the small steps approach – a key aspect of the course. </a:t>
            </a:r>
          </a:p>
          <a:p>
            <a:pPr algn="just"/>
            <a:r>
              <a:rPr lang="en-GB" sz="1200" i="1" dirty="0">
                <a:latin typeface="Arial" panose="020B0604020202020204" pitchFamily="34" charset="0"/>
                <a:ea typeface="Times New Roman" panose="02020603050405020304" pitchFamily="18" charset="0"/>
                <a:cs typeface="Arial" panose="020B0604020202020204" pitchFamily="34" charset="0"/>
              </a:rPr>
              <a:t> </a:t>
            </a:r>
            <a:r>
              <a:rPr lang="en-GB" sz="1200" dirty="0">
                <a:latin typeface="Arial" panose="020B0604020202020204" pitchFamily="34" charset="0"/>
                <a:ea typeface="Times New Roman" panose="02020603050405020304" pitchFamily="18" charset="0"/>
                <a:cs typeface="Arial" panose="020B0604020202020204" pitchFamily="34" charset="0"/>
              </a:rPr>
              <a:t>Feedback from the activity should include:</a:t>
            </a:r>
          </a:p>
          <a:p>
            <a:pPr marL="340225" indent="-340225" algn="just">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How difficult was the task to break down?</a:t>
            </a:r>
          </a:p>
          <a:p>
            <a:pPr marL="340225" indent="-340225" algn="just">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Did participants manage to be clear in language used?</a:t>
            </a:r>
          </a:p>
          <a:p>
            <a:pPr marL="340225" indent="-340225" algn="just">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Did they manage to achieve the task?</a:t>
            </a:r>
          </a:p>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8</a:t>
            </a:fld>
            <a:endParaRPr lang="en-GB"/>
          </a:p>
        </p:txBody>
      </p:sp>
    </p:spTree>
    <p:extLst>
      <p:ext uri="{BB962C8B-B14F-4D97-AF65-F5344CB8AC3E}">
        <p14:creationId xmlns:p14="http://schemas.microsoft.com/office/powerpoint/2010/main" val="12771455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 Breaking down into small steps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71195"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small steps to the Long Term Goal are different for each child. Identifying these steps depends on knowledge and experience of the child. Link to the Holistic Profile.</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An important aspect of Portage is ensuring success for the child</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Changing some or all of the elements of a teaching target can make a task easier.  So we can change either:</a:t>
            </a:r>
          </a:p>
          <a:p>
            <a:pPr marL="340225" indent="-340225">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the behaviour, or</a:t>
            </a:r>
          </a:p>
          <a:p>
            <a:pPr marL="340225" indent="-340225">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the conditions, or             </a:t>
            </a:r>
          </a:p>
          <a:p>
            <a:pPr marL="340225" indent="-340225">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the degree of success, or</a:t>
            </a:r>
          </a:p>
          <a:p>
            <a:pPr marL="340225" indent="-340225">
              <a:buFont typeface="Arial" panose="020B0604020202020204" pitchFamily="34" charset="0"/>
              <a:buChar char="-"/>
            </a:pPr>
            <a:r>
              <a:rPr lang="en-GB" sz="1200" dirty="0">
                <a:latin typeface="Arial" panose="020B0604020202020204" pitchFamily="34" charset="0"/>
                <a:ea typeface="Times New Roman" panose="02020603050405020304" pitchFamily="18" charset="0"/>
                <a:cs typeface="Arial" panose="020B0604020202020204" pitchFamily="34" charset="0"/>
              </a:rPr>
              <a:t>change a combination of these</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solidFill>
                  <a:srgbClr val="000000"/>
                </a:solidFill>
                <a:latin typeface="Arial" panose="020B0604020202020204" pitchFamily="34" charset="0"/>
                <a:ea typeface="Times New Roman" panose="02020603050405020304" pitchFamily="18" charset="0"/>
                <a:cs typeface="Arial" panose="020B0604020202020204" pitchFamily="34" charset="0"/>
              </a:rPr>
              <a:t>This slide introduces the next section on ways of breaking down learning into smaller steps and is key.</a:t>
            </a:r>
            <a:endParaRPr lang="en-GB" sz="1200" i="1" dirty="0">
              <a:solidFill>
                <a:srgbClr val="000000"/>
              </a:solidFill>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800" dirty="0">
                <a:latin typeface="Times New Roman" panose="02020603050405020304" pitchFamily="18" charset="0"/>
                <a:ea typeface="Times New Roman" panose="02020603050405020304" pitchFamily="18" charset="0"/>
              </a:rPr>
              <a:t> </a:t>
            </a:r>
          </a:p>
          <a:p>
            <a:r>
              <a:rPr lang="en-GB" sz="1800" dirty="0">
                <a:latin typeface="Times New Roman" panose="02020603050405020304" pitchFamily="18" charset="0"/>
                <a:ea typeface="Times New Roman" panose="02020603050405020304" pitchFamily="18" charset="0"/>
              </a:rPr>
              <a:t> </a:t>
            </a:r>
          </a:p>
          <a:p>
            <a:r>
              <a:rPr lang="en-GB" sz="1800" dirty="0">
                <a:latin typeface="Times New Roman" panose="02020603050405020304" pitchFamily="18" charset="0"/>
                <a:ea typeface="Times New Roman" panose="02020603050405020304" pitchFamily="18" charset="0"/>
              </a:rPr>
              <a:t> </a:t>
            </a:r>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9</a:t>
            </a:fld>
            <a:endParaRPr lang="en-GB"/>
          </a:p>
        </p:txBody>
      </p:sp>
    </p:spTree>
    <p:extLst>
      <p:ext uri="{BB962C8B-B14F-4D97-AF65-F5344CB8AC3E}">
        <p14:creationId xmlns:p14="http://schemas.microsoft.com/office/powerpoint/2010/main" val="35145626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200"/>
            </a:pPr>
            <a:endParaRPr lang="en-GB" sz="1800" dirty="0">
              <a:latin typeface="Arial" panose="020B0604020202020204" pitchFamily="34" charset="0"/>
              <a:ea typeface="Times New Roman" panose="02020603050405020304" pitchFamily="18" charset="0"/>
              <a:cs typeface="Times New Roman" panose="02020603050405020304" pitchFamily="18" charset="0"/>
            </a:endParaRPr>
          </a:p>
          <a:p>
            <a:r>
              <a:rPr lang="en-GB" dirty="0"/>
              <a:t>A task can be made easier by changing the materials e.g.  Catching a large beach ball rather than a tennis ball.</a:t>
            </a:r>
          </a:p>
        </p:txBody>
      </p:sp>
      <p:sp>
        <p:nvSpPr>
          <p:cNvPr id="4" name="Slide Number Placeholder 3"/>
          <p:cNvSpPr>
            <a:spLocks noGrp="1"/>
          </p:cNvSpPr>
          <p:nvPr>
            <p:ph type="sldNum" sz="quarter" idx="10"/>
          </p:nvPr>
        </p:nvSpPr>
        <p:spPr/>
        <p:txBody>
          <a:bodyPr/>
          <a:lstStyle/>
          <a:p>
            <a:fld id="{4A58128E-F9F3-4300-B527-B0FD97878106}" type="slidenum">
              <a:rPr lang="en-GB" smtClean="0"/>
              <a:t>10</a:t>
            </a:fld>
            <a:endParaRPr lang="en-GB"/>
          </a:p>
        </p:txBody>
      </p:sp>
    </p:spTree>
    <p:extLst>
      <p:ext uri="{BB962C8B-B14F-4D97-AF65-F5344CB8AC3E}">
        <p14:creationId xmlns:p14="http://schemas.microsoft.com/office/powerpoint/2010/main" val="35145626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One way of making a task or activity easier for a child is to identify the small steps that make up a more complex task and to think about the order in which we will teach them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For any child, some parts will be easier than others. We can order the tasks from easiest to hardest. We teach the easiest first and share the task with the child by doing the harder parts for them</a:t>
            </a:r>
            <a:endParaRPr lang="en-GB" sz="1200" b="1" dirty="0">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11</a:t>
            </a:fld>
            <a:endParaRPr lang="en-GB"/>
          </a:p>
        </p:txBody>
      </p:sp>
    </p:spTree>
    <p:extLst>
      <p:ext uri="{BB962C8B-B14F-4D97-AF65-F5344CB8AC3E}">
        <p14:creationId xmlns:p14="http://schemas.microsoft.com/office/powerpoint/2010/main" val="235473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4216"/>
            <a:r>
              <a:rPr lang="en-GB" sz="1200" b="1" dirty="0">
                <a:latin typeface="Arial" panose="020B0604020202020204" pitchFamily="34" charset="0"/>
                <a:ea typeface="Times New Roman" panose="02020603050405020304" pitchFamily="18" charset="0"/>
                <a:cs typeface="Arial" panose="020B0604020202020204" pitchFamily="34" charset="0"/>
              </a:rPr>
              <a:t>Activity 2</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14216"/>
            <a:r>
              <a:rPr lang="en-GB" sz="1200" b="1" dirty="0">
                <a:latin typeface="Arial" panose="020B0604020202020204" pitchFamily="34" charset="0"/>
                <a:ea typeface="Times New Roman" panose="02020603050405020304" pitchFamily="18" charset="0"/>
                <a:cs typeface="Arial" panose="020B0604020202020204" pitchFamily="34" charset="0"/>
              </a:rPr>
              <a:t>Easier &amp; Harder Components of Putting on a Sweatshirt</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a:tabLst>
                <a:tab pos="2616585" algn="ctr"/>
                <a:tab pos="5233170" algn="r"/>
                <a:tab pos="453634" algn="l"/>
              </a:tabLst>
            </a:pPr>
            <a:r>
              <a:rPr lang="en-GB" sz="1200" b="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Using Activity Sheet 2, participants return to the sweatshirt task analysis and think about which component skills were easier and harder</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PP13 gives some examples of easier &amp; harder components, but stress again that there is no single way and the order may vary depending on the child. </a:t>
            </a:r>
          </a:p>
          <a:p>
            <a:pPr marL="340225" indent="-340225">
              <a:buSzPts val="1200"/>
              <a:buFont typeface="Symbol" panose="05050102010706020507" pitchFamily="18" charset="2"/>
              <a:buChar char=""/>
            </a:pP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return to the sweatshirt activity will help participants recognise that all activities have easier and harder components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12</a:t>
            </a:fld>
            <a:endParaRPr lang="en-GB"/>
          </a:p>
        </p:txBody>
      </p:sp>
    </p:spTree>
    <p:extLst>
      <p:ext uri="{BB962C8B-B14F-4D97-AF65-F5344CB8AC3E}">
        <p14:creationId xmlns:p14="http://schemas.microsoft.com/office/powerpoint/2010/main" val="16428831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268">
              <a:defRPr/>
            </a:pPr>
            <a:r>
              <a:rPr lang="en-GB" sz="1200" dirty="0">
                <a:latin typeface="Arial" panose="020B0604020202020204" pitchFamily="34" charset="0"/>
                <a:cs typeface="Arial" panose="020B0604020202020204" pitchFamily="34" charset="0"/>
              </a:rPr>
              <a:t>Examples of easier &amp; harder components, but stress again that there is no single way and the order may vary depending on the child</a:t>
            </a:r>
            <a:r>
              <a:rPr lang="en-GB" sz="1400" dirty="0"/>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13</a:t>
            </a:fld>
            <a:endParaRPr lang="en-GB"/>
          </a:p>
        </p:txBody>
      </p:sp>
    </p:spTree>
    <p:extLst>
      <p:ext uri="{BB962C8B-B14F-4D97-AF65-F5344CB8AC3E}">
        <p14:creationId xmlns:p14="http://schemas.microsoft.com/office/powerpoint/2010/main" val="16428831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 Activity: Helping children to complete an activity</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453634"/>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Emphasise that initially we may need to give children a lot of help to achieve, particularly for harder elements of an activity or task</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Discussion activity – in what ways could we support a child to complete the task (building a tower of 4 bricks)?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Feedback from whole group ideas of how to help. This will start participants thinking about the help initially needed to achieve an activity. One way adults can help is by putting the first three bricks in place and asking the child to just put the last brick on top, which leads on to the next slide.</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pP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 4 bricks per group</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Trainers may wish to use alternative resources here to illustrate the same point, e.g. an inset puzzle or shape sorter</a:t>
            </a:r>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14</a:t>
            </a:fld>
            <a:endParaRPr lang="en-GB"/>
          </a:p>
        </p:txBody>
      </p:sp>
    </p:spTree>
    <p:extLst>
      <p:ext uri="{BB962C8B-B14F-4D97-AF65-F5344CB8AC3E}">
        <p14:creationId xmlns:p14="http://schemas.microsoft.com/office/powerpoint/2010/main" val="9861222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b="1" dirty="0">
                <a:latin typeface="Arial" panose="020B0604020202020204" pitchFamily="34" charset="0"/>
                <a:ea typeface="Times New Roman" panose="02020603050405020304" pitchFamily="18" charset="0"/>
                <a:cs typeface="Times New Roman" panose="02020603050405020304" pitchFamily="18" charset="0"/>
              </a:rPr>
              <a:t> </a:t>
            </a:r>
            <a:r>
              <a:rPr lang="en-GB" sz="1200" b="1" dirty="0">
                <a:latin typeface="Arial" panose="020B0604020202020204" pitchFamily="34" charset="0"/>
                <a:ea typeface="Times New Roman" panose="02020603050405020304" pitchFamily="18" charset="0"/>
                <a:cs typeface="Arial" panose="020B0604020202020204" pitchFamily="34" charset="0"/>
              </a:rPr>
              <a:t>Helping Children to Complete an Activity</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This is an approach that can be useful when introducing a new activity to a child.  It works better for certain activities/tasks more than others.</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Trainers may wish to use the term </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a:t>
            </a:r>
            <a:r>
              <a:rPr lang="en-GB" sz="1200" i="1" dirty="0">
                <a:latin typeface="Arial" panose="020B0604020202020204" pitchFamily="34" charset="0"/>
                <a:ea typeface="Times New Roman" panose="02020603050405020304" pitchFamily="18" charset="0"/>
                <a:cs typeface="Arial" panose="020B0604020202020204" pitchFamily="34" charset="0"/>
              </a:rPr>
              <a:t>backward chaining’</a:t>
            </a:r>
            <a:r>
              <a:rPr lang="en-GB" sz="1200" dirty="0">
                <a:latin typeface="Arial" panose="020B0604020202020204" pitchFamily="34" charset="0"/>
                <a:ea typeface="Times New Roman" panose="02020603050405020304" pitchFamily="18" charset="0"/>
                <a:cs typeface="Arial" panose="020B0604020202020204" pitchFamily="34" charset="0"/>
              </a:rPr>
              <a:t> with participants as this is the technique upon which the ideas in this section are based.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Ask participants to think of other activities that this technique might work with (examples include bricks, puzzles, putting on a coat, posting games etc.)</a:t>
            </a:r>
          </a:p>
          <a:p>
            <a:pP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 </a:t>
            </a:r>
          </a:p>
          <a:p>
            <a:pPr>
              <a:tabLst>
                <a:tab pos="2616585" algn="ctr"/>
                <a:tab pos="5233170" algn="r"/>
                <a:tab pos="453634" algn="l"/>
              </a:tabLst>
            </a:pPr>
            <a:r>
              <a:rPr lang="en-GB" sz="1200" dirty="0">
                <a:latin typeface="Arial" panose="020B0604020202020204" pitchFamily="34" charset="0"/>
                <a:ea typeface="Times New Roman" panose="02020603050405020304" pitchFamily="18" charset="0"/>
                <a:cs typeface="Arial" panose="020B0604020202020204" pitchFamily="34" charset="0"/>
              </a:rPr>
              <a:t>Examples of resources / activities e.g. inset puzzle</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Model the backward chaining technique by showing participants how you can gradually build up the demands placed on a child e.g. using an inset puzzle, initially the child just puts the last piece in, but using a small steps approach, over time this can be extended so the adult completes less and the child completes more.</a:t>
            </a:r>
          </a:p>
          <a:p>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15</a:t>
            </a:fld>
            <a:endParaRPr lang="en-GB"/>
          </a:p>
        </p:txBody>
      </p:sp>
    </p:spTree>
    <p:extLst>
      <p:ext uri="{BB962C8B-B14F-4D97-AF65-F5344CB8AC3E}">
        <p14:creationId xmlns:p14="http://schemas.microsoft.com/office/powerpoint/2010/main" val="13798491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GB" sz="1200" b="1" dirty="0">
                <a:latin typeface="Arial" panose="020B0604020202020204" pitchFamily="34" charset="0"/>
                <a:cs typeface="Arial" panose="020B0604020202020204" pitchFamily="34" charset="0"/>
              </a:rPr>
              <a:t>Change presenter this slide</a:t>
            </a:r>
          </a:p>
          <a:p>
            <a:pPr lvl="0"/>
            <a:r>
              <a:rPr lang="en-GB" sz="1200" dirty="0">
                <a:latin typeface="Arial" panose="020B0604020202020204" pitchFamily="34" charset="0"/>
                <a:cs typeface="Arial" panose="020B0604020202020204" pitchFamily="34" charset="0"/>
              </a:rPr>
              <a:t>Refer back to show the ways we can break things down. The following slides relate to how we can support the child by changing conditions prompts, materials, instructions </a:t>
            </a:r>
            <a:r>
              <a:rPr lang="en-GB" sz="1200" dirty="0" err="1">
                <a:latin typeface="Arial" panose="020B0604020202020204" pitchFamily="34" charset="0"/>
                <a:cs typeface="Arial" panose="020B0604020202020204" pitchFamily="34" charset="0"/>
              </a:rPr>
              <a:t>etc</a:t>
            </a:r>
            <a:endParaRPr lang="en-GB" sz="1200" dirty="0">
              <a:latin typeface="Arial" panose="020B0604020202020204" pitchFamily="34" charset="0"/>
              <a:cs typeface="Arial" panose="020B0604020202020204" pitchFamily="34" charset="0"/>
            </a:endParaRPr>
          </a:p>
          <a:p>
            <a:pPr lvl="0"/>
            <a:r>
              <a:rPr lang="en-GB" sz="1200" dirty="0">
                <a:latin typeface="Arial" panose="020B0604020202020204" pitchFamily="34" charset="0"/>
                <a:cs typeface="Arial" panose="020B0604020202020204" pitchFamily="34" charset="0"/>
              </a:rPr>
              <a:t>This section focusses on making a task easier by changing the </a:t>
            </a:r>
            <a:r>
              <a:rPr lang="en-GB" sz="1200" b="1" dirty="0">
                <a:latin typeface="Arial" panose="020B0604020202020204" pitchFamily="34" charset="0"/>
                <a:cs typeface="Arial" panose="020B0604020202020204" pitchFamily="34" charset="0"/>
              </a:rPr>
              <a:t>conditions</a:t>
            </a:r>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16</a:t>
            </a:fld>
            <a:endParaRPr lang="en-GB"/>
          </a:p>
        </p:txBody>
      </p:sp>
    </p:spTree>
    <p:extLst>
      <p:ext uri="{BB962C8B-B14F-4D97-AF65-F5344CB8AC3E}">
        <p14:creationId xmlns:p14="http://schemas.microsoft.com/office/powerpoint/2010/main" val="28617911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Changing </a:t>
            </a:r>
            <a:r>
              <a:rPr lang="en-GB" sz="1200" b="1" u="sng" dirty="0">
                <a:latin typeface="Arial" panose="020B0604020202020204" pitchFamily="34" charset="0"/>
                <a:ea typeface="Times New Roman" panose="02020603050405020304" pitchFamily="18" charset="0"/>
                <a:cs typeface="Arial" panose="020B0604020202020204" pitchFamily="34" charset="0"/>
              </a:rPr>
              <a:t>conditions: </a:t>
            </a:r>
            <a:r>
              <a:rPr lang="en-GB" sz="1200" b="1" dirty="0">
                <a:latin typeface="Arial" panose="020B0604020202020204" pitchFamily="34" charset="0"/>
                <a:ea typeface="Times New Roman" panose="02020603050405020304" pitchFamily="18" charset="0"/>
                <a:cs typeface="Arial" panose="020B0604020202020204" pitchFamily="34" charset="0"/>
              </a:rPr>
              <a:t> prompts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b="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Adults are often unaware of the prompts they use to help a child succeed</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It is important to structure the prompts so that they can be faded out when they are no longer necessary</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Some prompts are stronger than others; e.g. physical to verbal</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Stress the importance and the difficulty of not giving inadvertent visual prompts when verbally prompting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aim of the prompts activity is to give participants practical experience of changing prompts from physical through to verbal   </a:t>
            </a:r>
          </a:p>
          <a:p>
            <a:pPr marL="340225" indent="-340225">
              <a:buFont typeface="Symbol" panose="05050102010706020507" pitchFamily="18" charset="2"/>
              <a:buChar char=""/>
            </a:pP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Give examples of prompts here, </a:t>
            </a:r>
            <a:r>
              <a:rPr lang="en-GB" sz="1200" dirty="0" err="1">
                <a:solidFill>
                  <a:srgbClr val="000000"/>
                </a:solidFill>
                <a:latin typeface="Arial" panose="020B0604020202020204" pitchFamily="34" charset="0"/>
                <a:cs typeface="Arial" panose="020B0604020202020204" pitchFamily="34" charset="0"/>
              </a:rPr>
              <a:t>e.g</a:t>
            </a:r>
            <a:r>
              <a:rPr lang="en-GB" sz="1200" dirty="0">
                <a:solidFill>
                  <a:srgbClr val="000000"/>
                </a:solidFill>
                <a:latin typeface="Arial" panose="020B0604020202020204" pitchFamily="34" charset="0"/>
                <a:cs typeface="Arial" panose="020B0604020202020204" pitchFamily="34" charset="0"/>
              </a:rPr>
              <a:t> physical prompts can be gradually reduced from guiding the hand to a small touch on the elbow</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r>
              <a:rPr lang="en-GB" sz="1800" dirty="0">
                <a:latin typeface="Arial" panose="020B0604020202020204" pitchFamily="34" charset="0"/>
                <a:ea typeface="Times New Roman" panose="02020603050405020304" pitchFamily="18" charset="0"/>
                <a:cs typeface="Times New Roman" panose="02020603050405020304" pitchFamily="18" charset="0"/>
              </a:rPr>
              <a:t> </a:t>
            </a:r>
            <a:endParaRPr lang="en-GB" sz="18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17</a:t>
            </a:fld>
            <a:endParaRPr lang="en-GB"/>
          </a:p>
        </p:txBody>
      </p:sp>
    </p:spTree>
    <p:extLst>
      <p:ext uri="{BB962C8B-B14F-4D97-AF65-F5344CB8AC3E}">
        <p14:creationId xmlns:p14="http://schemas.microsoft.com/office/powerpoint/2010/main" val="1433415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Changing </a:t>
            </a:r>
            <a:r>
              <a:rPr lang="en-GB" sz="1200" b="1" u="sng" dirty="0">
                <a:latin typeface="Arial" panose="020B0604020202020204" pitchFamily="34" charset="0"/>
                <a:ea typeface="Times New Roman" panose="02020603050405020304" pitchFamily="18" charset="0"/>
                <a:cs typeface="Arial" panose="020B0604020202020204" pitchFamily="34" charset="0"/>
              </a:rPr>
              <a:t>conditions: </a:t>
            </a:r>
            <a:r>
              <a:rPr lang="en-GB" sz="1200" b="1" dirty="0">
                <a:latin typeface="Arial" panose="020B0604020202020204" pitchFamily="34" charset="0"/>
                <a:ea typeface="Times New Roman" panose="02020603050405020304" pitchFamily="18" charset="0"/>
                <a:cs typeface="Arial" panose="020B0604020202020204" pitchFamily="34" charset="0"/>
              </a:rPr>
              <a:t> prompts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b="1" dirty="0">
                <a:latin typeface="Arial" panose="020B0604020202020204" pitchFamily="34" charset="0"/>
                <a:ea typeface="Times New Roman" panose="02020603050405020304" pitchFamily="18" charset="0"/>
                <a:cs typeface="Arial" panose="020B0604020202020204" pitchFamily="34" charset="0"/>
              </a:rPr>
              <a:t>Activity: Changing the prompts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71195"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aim of the prompts activity is to give participants practical experience of changing prompts from physical through to verbal  </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Box of balls, enough for one per group of 3 people</a:t>
            </a:r>
          </a:p>
          <a:p>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PP 18 Ask one person to guide the child and one to roll the ball</a:t>
            </a:r>
          </a:p>
          <a:p>
            <a:r>
              <a:rPr lang="en-GB" sz="1200" dirty="0">
                <a:latin typeface="Arial" panose="020B0604020202020204" pitchFamily="34" charset="0"/>
                <a:ea typeface="Times New Roman" panose="02020603050405020304" pitchFamily="18" charset="0"/>
                <a:cs typeface="Arial" panose="020B0604020202020204" pitchFamily="34" charset="0"/>
              </a:rPr>
              <a:t>Feedback examples of reducing prompts on flip chart</a:t>
            </a:r>
          </a:p>
          <a:p>
            <a:r>
              <a:rPr lang="en-GB" sz="1200" b="1" dirty="0">
                <a:latin typeface="Arial" panose="020B0604020202020204" pitchFamily="34" charset="0"/>
                <a:ea typeface="Times New Roman" panose="02020603050405020304" pitchFamily="18" charset="0"/>
                <a:cs typeface="Arial" panose="020B0604020202020204" pitchFamily="34" charset="0"/>
              </a:rPr>
              <a:t>NB: if the training space is small, a table top activity, such as drinking from a cup could be used </a:t>
            </a:r>
            <a:endParaRPr lang="en-GB" sz="1200" dirty="0">
              <a:latin typeface="Arial" panose="020B0604020202020204" pitchFamily="34" charset="0"/>
              <a:ea typeface="Times New Roman" panose="02020603050405020304" pitchFamily="18"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18</a:t>
            </a:fld>
            <a:endParaRPr lang="en-GB"/>
          </a:p>
        </p:txBody>
      </p:sp>
    </p:spTree>
    <p:extLst>
      <p:ext uri="{BB962C8B-B14F-4D97-AF65-F5344CB8AC3E}">
        <p14:creationId xmlns:p14="http://schemas.microsoft.com/office/powerpoint/2010/main" val="14334158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200"/>
              <a:tabLst>
                <a:tab pos="226817" algn="l"/>
              </a:tabLst>
            </a:pPr>
            <a:r>
              <a:rPr lang="en-GB" sz="1200" b="1" dirty="0">
                <a:latin typeface="Arial" panose="020B0604020202020204" pitchFamily="34" charset="0"/>
                <a:ea typeface="Times New Roman" panose="02020603050405020304" pitchFamily="18" charset="0"/>
                <a:cs typeface="Arial" panose="020B0604020202020204" pitchFamily="34" charset="0"/>
              </a:rPr>
              <a:t>Changing conditions: materials</a:t>
            </a:r>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b="1" dirty="0">
                <a:latin typeface="Arial" panose="020B0604020202020204" pitchFamily="34" charset="0"/>
                <a:ea typeface="Times New Roman" panose="02020603050405020304" pitchFamily="18" charset="0"/>
                <a:cs typeface="Arial" panose="020B0604020202020204" pitchFamily="34" charset="0"/>
              </a:rPr>
              <a:t>We can</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reduce choice</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exaggerate the difference in the attribute you are teaching</a:t>
            </a:r>
          </a:p>
          <a:p>
            <a:r>
              <a:rPr lang="en-GB" sz="1200" b="1" dirty="0">
                <a:latin typeface="Arial" panose="020B0604020202020204" pitchFamily="34" charset="0"/>
                <a:ea typeface="Times New Roman" panose="02020603050405020304" pitchFamily="18" charset="0"/>
                <a:cs typeface="Arial" panose="020B0604020202020204" pitchFamily="34" charset="0"/>
              </a:rPr>
              <a:t>Gradually we</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introduce more choice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reduce the difference as the child learns </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Resources to demonstrate, e.g. red and blue bricks, big and little teddies</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You may find it is helpful to have materials available to demonstrate this point</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Demonstrate </a:t>
            </a:r>
            <a:r>
              <a:rPr lang="en-GB" sz="1200" i="1" dirty="0">
                <a:latin typeface="Arial" panose="020B0604020202020204" pitchFamily="34" charset="0"/>
                <a:ea typeface="Times New Roman" panose="02020603050405020304" pitchFamily="18" charset="0"/>
                <a:cs typeface="Arial" panose="020B0604020202020204" pitchFamily="34" charset="0"/>
              </a:rPr>
              <a:t>failsafe learning</a:t>
            </a:r>
            <a:r>
              <a:rPr lang="en-GB" sz="1200" dirty="0">
                <a:latin typeface="Arial" panose="020B0604020202020204" pitchFamily="34" charset="0"/>
                <a:ea typeface="Times New Roman" panose="02020603050405020304" pitchFamily="18" charset="0"/>
                <a:cs typeface="Arial" panose="020B0604020202020204" pitchFamily="34" charset="0"/>
              </a:rPr>
              <a:t> when asking a child to find a coloured brick – offer them 5 red bricks, then 4 red 1 blue, then 3 red 2 blue</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19</a:t>
            </a:fld>
            <a:endParaRPr lang="en-GB"/>
          </a:p>
        </p:txBody>
      </p:sp>
    </p:spTree>
    <p:extLst>
      <p:ext uri="{BB962C8B-B14F-4D97-AF65-F5344CB8AC3E}">
        <p14:creationId xmlns:p14="http://schemas.microsoft.com/office/powerpoint/2010/main" val="34743885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It is much easier for the child to start with very obvious differences</a:t>
            </a:r>
          </a:p>
        </p:txBody>
      </p:sp>
      <p:sp>
        <p:nvSpPr>
          <p:cNvPr id="4" name="Slide Number Placeholder 3"/>
          <p:cNvSpPr>
            <a:spLocks noGrp="1"/>
          </p:cNvSpPr>
          <p:nvPr>
            <p:ph type="sldNum" sz="quarter" idx="10"/>
          </p:nvPr>
        </p:nvSpPr>
        <p:spPr/>
        <p:txBody>
          <a:bodyPr/>
          <a:lstStyle/>
          <a:p>
            <a:fld id="{4A58128E-F9F3-4300-B527-B0FD97878106}" type="slidenum">
              <a:rPr lang="en-GB" smtClean="0"/>
              <a:t>20</a:t>
            </a:fld>
            <a:endParaRPr lang="en-GB"/>
          </a:p>
        </p:txBody>
      </p:sp>
    </p:spTree>
    <p:extLst>
      <p:ext uri="{BB962C8B-B14F-4D97-AF65-F5344CB8AC3E}">
        <p14:creationId xmlns:p14="http://schemas.microsoft.com/office/powerpoint/2010/main" val="395053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ts val="1200"/>
              <a:tabLst>
                <a:tab pos="226817" algn="l"/>
              </a:tabLst>
            </a:pPr>
            <a:r>
              <a:rPr lang="en-GB" sz="1200" b="1" dirty="0">
                <a:latin typeface="Arial" panose="020B0604020202020204" pitchFamily="34" charset="0"/>
                <a:cs typeface="Arial" panose="020B0604020202020204" pitchFamily="34" charset="0"/>
              </a:rPr>
              <a:t>Changing </a:t>
            </a:r>
            <a:r>
              <a:rPr lang="en-GB" sz="1200" b="1" u="sng" dirty="0">
                <a:latin typeface="Arial" panose="020B0604020202020204" pitchFamily="34" charset="0"/>
                <a:cs typeface="Arial" panose="020B0604020202020204" pitchFamily="34" charset="0"/>
              </a:rPr>
              <a:t>conditions:</a:t>
            </a:r>
            <a:r>
              <a:rPr lang="en-GB" sz="1200" b="1" dirty="0">
                <a:latin typeface="Arial" panose="020B0604020202020204" pitchFamily="34" charset="0"/>
                <a:cs typeface="Arial" panose="020B0604020202020204" pitchFamily="34" charset="0"/>
              </a:rPr>
              <a:t>  grading materials </a:t>
            </a:r>
          </a:p>
          <a:p>
            <a:pPr marL="215476" indent="-215476"/>
            <a:r>
              <a:rPr lang="en-GB" sz="1200" b="1" dirty="0">
                <a:latin typeface="Arial" panose="020B0604020202020204" pitchFamily="34" charset="0"/>
                <a:cs typeface="Arial" panose="020B0604020202020204" pitchFamily="34" charset="0"/>
              </a:rPr>
              <a:t>  </a:t>
            </a:r>
          </a:p>
          <a:p>
            <a:pPr marL="215476" indent="-215476"/>
            <a:r>
              <a:rPr lang="en-GB" sz="1200" b="1" dirty="0">
                <a:latin typeface="Arial" panose="020B0604020202020204" pitchFamily="34" charset="0"/>
                <a:cs typeface="Arial" panose="020B0604020202020204" pitchFamily="34" charset="0"/>
              </a:rPr>
              <a:t>Activity: grading materials</a:t>
            </a:r>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This method is often used when teaching manipulative skills e.g. threading</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activity may be simplified by changing the materials used</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A very easy version of the final activity is used at the beginning, maintaining the essential target behaviour (e.g. threading with a wooden spoon)</a:t>
            </a:r>
          </a:p>
          <a:p>
            <a:pPr marL="226817"/>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materials are changed step by step as the child learns and approaches the goal</a:t>
            </a:r>
          </a:p>
          <a:p>
            <a:pPr marL="453634"/>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SzPts val="120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aim of the activity is to give participants experience of grading materials themselves </a:t>
            </a:r>
            <a:r>
              <a:rPr lang="en-GB"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21</a:t>
            </a:fld>
            <a:endParaRPr lang="en-GB"/>
          </a:p>
        </p:txBody>
      </p:sp>
    </p:spTree>
    <p:extLst>
      <p:ext uri="{BB962C8B-B14F-4D97-AF65-F5344CB8AC3E}">
        <p14:creationId xmlns:p14="http://schemas.microsoft.com/office/powerpoint/2010/main" val="226293067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Give each table a bag of toys for participants to grade.  Suggested items  include the following, puzzles, mark making, imaginative play, container play to peg boards, </a:t>
            </a:r>
            <a:r>
              <a:rPr lang="en-GB" sz="1200" dirty="0">
                <a:latin typeface="Arial" panose="020B0604020202020204" pitchFamily="34" charset="0"/>
                <a:ea typeface="Times New Roman" panose="02020603050405020304" pitchFamily="18" charset="0"/>
                <a:cs typeface="Arial" panose="020B0604020202020204" pitchFamily="34" charset="0"/>
              </a:rPr>
              <a:t>The aim of the activity is to give participants experience of grading materials themselves. Take feedback from each table, bringing all the participants </a:t>
            </a:r>
            <a:r>
              <a:rPr lang="en-GB" sz="1200" dirty="0" err="1">
                <a:latin typeface="Arial" panose="020B0604020202020204" pitchFamily="34" charset="0"/>
                <a:ea typeface="Times New Roman" panose="02020603050405020304" pitchFamily="18" charset="0"/>
                <a:cs typeface="Arial" panose="020B0604020202020204" pitchFamily="34" charset="0"/>
              </a:rPr>
              <a:t>togther</a:t>
            </a:r>
            <a:r>
              <a:rPr lang="en-GB" sz="1200" dirty="0">
                <a:latin typeface="Arial" panose="020B0604020202020204" pitchFamily="34" charset="0"/>
                <a:ea typeface="Times New Roman" panose="02020603050405020304" pitchFamily="18" charset="0"/>
                <a:cs typeface="Arial" panose="020B0604020202020204" pitchFamily="34" charset="0"/>
              </a:rPr>
              <a:t> and encourage discussion about the way that the materials have been ordered. </a:t>
            </a:r>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22</a:t>
            </a:fld>
            <a:endParaRPr lang="en-GB"/>
          </a:p>
        </p:txBody>
      </p:sp>
    </p:spTree>
    <p:extLst>
      <p:ext uri="{BB962C8B-B14F-4D97-AF65-F5344CB8AC3E}">
        <p14:creationId xmlns:p14="http://schemas.microsoft.com/office/powerpoint/2010/main" val="38112783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15476" indent="-215476"/>
            <a:r>
              <a:rPr lang="en-GB" sz="1200" b="1" dirty="0">
                <a:latin typeface="Arial" panose="020B0604020202020204" pitchFamily="34" charset="0"/>
                <a:ea typeface="Times New Roman" panose="02020603050405020304" pitchFamily="18" charset="0"/>
                <a:cs typeface="Arial" panose="020B0604020202020204" pitchFamily="34" charset="0"/>
              </a:rPr>
              <a:t>Changing </a:t>
            </a:r>
            <a:r>
              <a:rPr lang="en-GB" sz="1200" b="1" u="sng" dirty="0">
                <a:latin typeface="Arial" panose="020B0604020202020204" pitchFamily="34" charset="0"/>
                <a:ea typeface="Times New Roman" panose="02020603050405020304" pitchFamily="18" charset="0"/>
                <a:cs typeface="Arial" panose="020B0604020202020204" pitchFamily="34" charset="0"/>
              </a:rPr>
              <a:t>conditions: </a:t>
            </a:r>
            <a:r>
              <a:rPr lang="en-GB" sz="1200" b="1" dirty="0">
                <a:latin typeface="Arial" panose="020B0604020202020204" pitchFamily="34" charset="0"/>
                <a:ea typeface="Times New Roman" panose="02020603050405020304" pitchFamily="18" charset="0"/>
                <a:cs typeface="Arial" panose="020B0604020202020204" pitchFamily="34" charset="0"/>
              </a:rPr>
              <a:t> instructions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71195" algn="just"/>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A task may be simplified by breaking down instructions:</a:t>
            </a:r>
          </a:p>
          <a:p>
            <a:pPr marL="737155" lvl="1" indent="-283521" algn="just">
              <a:buFont typeface="Symbol" panose="05050102010706020507" pitchFamily="18" charset="2"/>
              <a:buChar char=""/>
              <a:tabLst>
                <a:tab pos="441033" algn="l"/>
              </a:tabLst>
            </a:pPr>
            <a:r>
              <a:rPr lang="en-GB" sz="1200" dirty="0">
                <a:latin typeface="Arial" panose="020B0604020202020204" pitchFamily="34" charset="0"/>
                <a:ea typeface="Times New Roman" panose="02020603050405020304" pitchFamily="18" charset="0"/>
                <a:cs typeface="Arial" panose="020B0604020202020204" pitchFamily="34" charset="0"/>
              </a:rPr>
              <a:t>modelling - when the adult completes the task and leaves this concrete example for the child to copy</a:t>
            </a:r>
          </a:p>
          <a:p>
            <a:pPr marL="737155" lvl="1" indent="-283521" algn="just">
              <a:buFont typeface="Symbol" panose="05050102010706020507" pitchFamily="18" charset="2"/>
              <a:buChar char=""/>
              <a:tabLst>
                <a:tab pos="441033" algn="l"/>
              </a:tabLst>
            </a:pPr>
            <a:r>
              <a:rPr lang="en-GB" sz="1200" dirty="0">
                <a:latin typeface="Arial" panose="020B0604020202020204" pitchFamily="34" charset="0"/>
                <a:ea typeface="Times New Roman" panose="02020603050405020304" pitchFamily="18" charset="0"/>
                <a:cs typeface="Arial" panose="020B0604020202020204" pitchFamily="34" charset="0"/>
              </a:rPr>
              <a:t>demonstration – when the adult completes the task and the child imitates the action without the concrete example</a:t>
            </a:r>
          </a:p>
          <a:p>
            <a:pPr marL="737155" lvl="1" indent="-283521">
              <a:buFont typeface="Symbol" panose="05050102010706020507" pitchFamily="18" charset="2"/>
              <a:buChar char=""/>
              <a:tabLst>
                <a:tab pos="441033" algn="l"/>
              </a:tabLst>
            </a:pPr>
            <a:r>
              <a:rPr lang="en-GB" sz="1200" dirty="0">
                <a:latin typeface="Arial" panose="020B0604020202020204" pitchFamily="34" charset="0"/>
                <a:ea typeface="Times New Roman" panose="02020603050405020304" pitchFamily="18" charset="0"/>
                <a:cs typeface="Arial" panose="020B0604020202020204" pitchFamily="34" charset="0"/>
              </a:rPr>
              <a:t>modelling and demonstration are accompanied by verbal instructions</a:t>
            </a:r>
          </a:p>
          <a:p>
            <a:pPr marL="737155" lvl="1" indent="-283521" algn="just">
              <a:buFont typeface="Symbol" panose="05050102010706020507" pitchFamily="18" charset="2"/>
              <a:buChar char=""/>
              <a:tabLst>
                <a:tab pos="441033" algn="l"/>
              </a:tabLst>
            </a:pPr>
            <a:r>
              <a:rPr lang="en-GB" sz="1200" dirty="0">
                <a:latin typeface="Arial" panose="020B0604020202020204" pitchFamily="34" charset="0"/>
                <a:ea typeface="Times New Roman" panose="02020603050405020304" pitchFamily="18" charset="0"/>
                <a:cs typeface="Arial" panose="020B0604020202020204" pitchFamily="34" charset="0"/>
              </a:rPr>
              <a:t>verbal – only verbal instructions are used</a:t>
            </a:r>
          </a:p>
          <a:p>
            <a:pPr marL="737155" lvl="1" indent="-283521" algn="just">
              <a:buFont typeface="Symbol" panose="05050102010706020507" pitchFamily="18" charset="2"/>
              <a:buChar char=""/>
              <a:tabLst>
                <a:tab pos="441033" algn="l"/>
              </a:tabLst>
            </a:pPr>
            <a:r>
              <a:rPr lang="en-GB" sz="1200" dirty="0">
                <a:latin typeface="Arial" panose="020B0604020202020204" pitchFamily="34" charset="0"/>
                <a:ea typeface="Times New Roman" panose="02020603050405020304" pitchFamily="18" charset="0"/>
                <a:cs typeface="Arial" panose="020B0604020202020204" pitchFamily="34" charset="0"/>
              </a:rPr>
              <a:t>signing may accompany verbal instructions if this is appropriate for the child</a:t>
            </a:r>
          </a:p>
          <a:p>
            <a:pPr marL="71195" algn="just"/>
            <a:r>
              <a:rPr lang="en-GB" sz="1200" dirty="0">
                <a:latin typeface="Arial" panose="020B0604020202020204" pitchFamily="34" charset="0"/>
                <a:ea typeface="Times New Roman" panose="02020603050405020304" pitchFamily="18" charset="0"/>
                <a:cs typeface="Arial" panose="020B0604020202020204" pitchFamily="34" charset="0"/>
              </a:rPr>
              <a:t> </a:t>
            </a:r>
            <a:r>
              <a:rPr lang="en-US" sz="1200"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The example of building a brick tower could be given here:</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Modelling: adult builds a tower of bricks and leaves for the child to see. Adult gives child another three bricks and ask her to build a tower.</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Demonstration: adult demonstrates building tower of three bricks, gives child the </a:t>
            </a:r>
            <a:r>
              <a:rPr lang="en-US" sz="1200" b="1" dirty="0">
                <a:latin typeface="Arial" panose="020B0604020202020204" pitchFamily="34" charset="0"/>
                <a:ea typeface="Times New Roman" panose="02020603050405020304" pitchFamily="18" charset="0"/>
                <a:cs typeface="Arial" panose="020B0604020202020204" pitchFamily="34" charset="0"/>
              </a:rPr>
              <a:t>same</a:t>
            </a:r>
            <a:r>
              <a:rPr lang="en-US" sz="1200" dirty="0">
                <a:latin typeface="Arial" panose="020B0604020202020204" pitchFamily="34" charset="0"/>
                <a:ea typeface="Times New Roman" panose="02020603050405020304" pitchFamily="18" charset="0"/>
                <a:cs typeface="Arial" panose="020B0604020202020204" pitchFamily="34" charset="0"/>
              </a:rPr>
              <a:t> bricks and asks her to build a tower.</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Verbal:  adult gives the child three bricks and asks her to build a tower.</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US" sz="1200"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800" dirty="0">
                <a:latin typeface="Arial" panose="020B0604020202020204" pitchFamily="34" charset="0"/>
                <a:ea typeface="Times New Roman" panose="02020603050405020304" pitchFamily="18" charset="0"/>
                <a:cs typeface="Times New Roman" panose="02020603050405020304" pitchFamily="18" charset="0"/>
              </a:rPr>
              <a:t> </a:t>
            </a:r>
            <a:endParaRPr lang="en-GB"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23</a:t>
            </a:fld>
            <a:endParaRPr lang="en-GB"/>
          </a:p>
        </p:txBody>
      </p:sp>
    </p:spTree>
    <p:extLst>
      <p:ext uri="{BB962C8B-B14F-4D97-AF65-F5344CB8AC3E}">
        <p14:creationId xmlns:p14="http://schemas.microsoft.com/office/powerpoint/2010/main" val="3827940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Arial" panose="020B0604020202020204" pitchFamily="34" charset="0"/>
                <a:cs typeface="Arial" panose="020B0604020202020204" pitchFamily="34" charset="0"/>
              </a:rPr>
              <a:t>The example of building a brick tower could be given here:</a:t>
            </a:r>
            <a:endParaRPr lang="en-GB"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 </a:t>
            </a:r>
            <a:endParaRPr lang="en-GB"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Modelling: adult builds a tower of bricks and leaves for the child to see. Adult gives child another three bricks and ask her to build a tower.</a:t>
            </a:r>
            <a:endParaRPr lang="en-GB"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Demonstration: adult demonstrates building tower of three bricks, gives child the </a:t>
            </a:r>
            <a:r>
              <a:rPr lang="en-US" sz="1200" b="1" dirty="0">
                <a:latin typeface="Arial" panose="020B0604020202020204" pitchFamily="34" charset="0"/>
                <a:cs typeface="Arial" panose="020B0604020202020204" pitchFamily="34" charset="0"/>
              </a:rPr>
              <a:t>same</a:t>
            </a:r>
            <a:r>
              <a:rPr lang="en-US" sz="1200" dirty="0">
                <a:latin typeface="Arial" panose="020B0604020202020204" pitchFamily="34" charset="0"/>
                <a:cs typeface="Arial" panose="020B0604020202020204" pitchFamily="34" charset="0"/>
              </a:rPr>
              <a:t> bricks and asks her to build a tower.</a:t>
            </a:r>
            <a:endParaRPr lang="en-GB"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Verbal:  adult gives the child three bricks and asks her to build a tower.</a:t>
            </a:r>
            <a:endParaRPr lang="en-GB" sz="1200" dirty="0">
              <a:latin typeface="Arial" panose="020B0604020202020204" pitchFamily="34" charset="0"/>
              <a:cs typeface="Arial" panose="020B0604020202020204" pitchFamily="34" charset="0"/>
            </a:endParaRPr>
          </a:p>
          <a:p>
            <a:r>
              <a:rPr lang="en-US" dirty="0"/>
              <a:t> </a:t>
            </a:r>
            <a:endParaRPr lang="en-GB" dirty="0"/>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24</a:t>
            </a:fld>
            <a:endParaRPr lang="en-GB"/>
          </a:p>
        </p:txBody>
      </p:sp>
    </p:spTree>
    <p:extLst>
      <p:ext uri="{BB962C8B-B14F-4D97-AF65-F5344CB8AC3E}">
        <p14:creationId xmlns:p14="http://schemas.microsoft.com/office/powerpoint/2010/main" val="38535154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Changing </a:t>
            </a:r>
            <a:r>
              <a:rPr lang="en-GB" sz="1200" b="1" u="sng" dirty="0">
                <a:latin typeface="Arial" panose="020B0604020202020204" pitchFamily="34" charset="0"/>
                <a:ea typeface="Times New Roman" panose="02020603050405020304" pitchFamily="18" charset="0"/>
                <a:cs typeface="Arial" panose="020B0604020202020204" pitchFamily="34" charset="0"/>
              </a:rPr>
              <a:t>conditions: </a:t>
            </a:r>
            <a:r>
              <a:rPr lang="en-GB" sz="1200" b="1" dirty="0">
                <a:latin typeface="Arial" panose="020B0604020202020204" pitchFamily="34" charset="0"/>
                <a:ea typeface="Times New Roman" panose="02020603050405020304" pitchFamily="18" charset="0"/>
                <a:cs typeface="Arial" panose="020B0604020202020204" pitchFamily="34" charset="0"/>
              </a:rPr>
              <a:t> context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b="1" dirty="0">
                <a:latin typeface="Arial" panose="020B0604020202020204" pitchFamily="34" charset="0"/>
                <a:ea typeface="Times New Roman" panose="02020603050405020304" pitchFamily="18" charset="0"/>
                <a:cs typeface="Arial" panose="020B0604020202020204" pitchFamily="34" charset="0"/>
              </a:rPr>
              <a:t>Activity: changing the context</a:t>
            </a:r>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This might relate to place, people or time.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Start with a simpler or less demanding context and gradually change this until the Long Term Goal is reached</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Give examples</a:t>
            </a:r>
          </a:p>
          <a:p>
            <a:pPr marL="340225" indent="-340225" algn="just">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Introduce activity by saying this is probably a familiar situation as some children may find it hard to share books and stories </a:t>
            </a:r>
          </a:p>
          <a:p>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The aim of the activity is to introduce participants to thinking about what might be possible steps to the goal by changing the context. This can be done in pairs.</a:t>
            </a:r>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25</a:t>
            </a:fld>
            <a:endParaRPr lang="en-GB"/>
          </a:p>
        </p:txBody>
      </p:sp>
    </p:spTree>
    <p:extLst>
      <p:ext uri="{BB962C8B-B14F-4D97-AF65-F5344CB8AC3E}">
        <p14:creationId xmlns:p14="http://schemas.microsoft.com/office/powerpoint/2010/main" val="34458831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7268">
              <a:defRPr/>
            </a:pPr>
            <a:r>
              <a:rPr lang="en-GB" sz="1200" dirty="0">
                <a:latin typeface="Arial" panose="020B0604020202020204" pitchFamily="34" charset="0"/>
                <a:cs typeface="Arial" panose="020B0604020202020204" pitchFamily="34" charset="0"/>
              </a:rPr>
              <a:t>Introduce activity by saying this is probably a familiar situation as some children may find it hard to share books and stories </a:t>
            </a:r>
            <a:endParaRPr lang="en-GB" sz="1200" b="1" dirty="0">
              <a:latin typeface="Arial" panose="020B0604020202020204" pitchFamily="34" charset="0"/>
              <a:cs typeface="Arial" panose="020B0604020202020204" pitchFamily="34" charset="0"/>
            </a:endParaRPr>
          </a:p>
          <a:p>
            <a:pPr defTabSz="907268">
              <a:defRPr/>
            </a:pPr>
            <a:endParaRPr lang="en-GB" sz="1200" b="1" dirty="0">
              <a:latin typeface="Arial" panose="020B0604020202020204" pitchFamily="34" charset="0"/>
              <a:cs typeface="Arial" panose="020B0604020202020204" pitchFamily="34" charset="0"/>
            </a:endParaRPr>
          </a:p>
          <a:p>
            <a:pPr defTabSz="907268">
              <a:defRPr/>
            </a:pPr>
            <a:r>
              <a:rPr lang="en-GB" sz="1200" b="1" dirty="0">
                <a:latin typeface="Arial" panose="020B0604020202020204" pitchFamily="34" charset="0"/>
                <a:cs typeface="Arial" panose="020B0604020202020204" pitchFamily="34" charset="0"/>
              </a:rPr>
              <a:t>Trainers may prefer to use a different changing the context activity here</a:t>
            </a:r>
          </a:p>
          <a:p>
            <a:endParaRPr lang="en-GB" sz="1200" dirty="0">
              <a:latin typeface="Arial" panose="020B0604020202020204" pitchFamily="34" charset="0"/>
              <a:cs typeface="Arial" panose="020B0604020202020204" pitchFamily="34"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26</a:t>
            </a:fld>
            <a:endParaRPr lang="en-GB"/>
          </a:p>
        </p:txBody>
      </p:sp>
    </p:spTree>
    <p:extLst>
      <p:ext uri="{BB962C8B-B14F-4D97-AF65-F5344CB8AC3E}">
        <p14:creationId xmlns:p14="http://schemas.microsoft.com/office/powerpoint/2010/main" val="10754317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r>
              <a:rPr lang="en-GB" sz="1200" b="1" dirty="0">
                <a:latin typeface="Arial" panose="020B0604020202020204" pitchFamily="34" charset="0"/>
                <a:ea typeface="Times New Roman" panose="02020603050405020304" pitchFamily="18" charset="0"/>
                <a:cs typeface="Arial" panose="020B0604020202020204" pitchFamily="34" charset="0"/>
              </a:rPr>
              <a:t>Changing the degree of success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0" indent="0">
              <a:buFont typeface="Symbol" panose="05050102010706020507" pitchFamily="18" charset="2"/>
              <a:buNone/>
            </a:pPr>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i="1" dirty="0">
                <a:latin typeface="Arial" panose="020B0604020202020204" pitchFamily="34" charset="0"/>
                <a:ea typeface="Times New Roman" panose="02020603050405020304" pitchFamily="18" charset="0"/>
                <a:cs typeface="Arial" panose="020B0604020202020204" pitchFamily="34" charset="0"/>
              </a:rPr>
              <a:t>This is expanded on the next slide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27</a:t>
            </a:fld>
            <a:endParaRPr lang="en-GB"/>
          </a:p>
        </p:txBody>
      </p:sp>
    </p:spTree>
    <p:extLst>
      <p:ext uri="{BB962C8B-B14F-4D97-AF65-F5344CB8AC3E}">
        <p14:creationId xmlns:p14="http://schemas.microsoft.com/office/powerpoint/2010/main" val="351456267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endParaRPr lang="en-GB" altLang="en-US" dirty="0"/>
          </a:p>
          <a:p>
            <a:pPr algn="just"/>
            <a:r>
              <a:rPr lang="en-GB" sz="1200" dirty="0">
                <a:latin typeface="Arial" panose="020B0604020202020204" pitchFamily="34" charset="0"/>
                <a:ea typeface="Times New Roman" panose="02020603050405020304" pitchFamily="18" charset="0"/>
                <a:cs typeface="Arial" panose="020B0604020202020204" pitchFamily="34" charset="0"/>
              </a:rPr>
              <a:t> </a:t>
            </a:r>
            <a:r>
              <a:rPr lang="en-GB" sz="1200" b="1" dirty="0">
                <a:latin typeface="Arial" panose="020B0604020202020204" pitchFamily="34" charset="0"/>
                <a:ea typeface="Times New Roman" panose="02020603050405020304" pitchFamily="18" charset="0"/>
                <a:cs typeface="Arial" panose="020B0604020202020204" pitchFamily="34" charset="0"/>
              </a:rPr>
              <a:t>Changing the degree of success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0" indent="0">
              <a:buFont typeface="Symbol" panose="05050102010706020507" pitchFamily="18" charset="2"/>
              <a:buNone/>
            </a:pPr>
            <a:r>
              <a:rPr lang="en-GB" sz="1200" dirty="0">
                <a:latin typeface="Arial" panose="020B0604020202020204" pitchFamily="34" charset="0"/>
                <a:ea typeface="Times New Roman" panose="02020603050405020304" pitchFamily="18" charset="0"/>
                <a:cs typeface="Arial" panose="020B0604020202020204" pitchFamily="34" charset="0"/>
              </a:rPr>
              <a:t> </a:t>
            </a:r>
          </a:p>
          <a:p>
            <a:pPr marL="0" indent="0">
              <a:buFont typeface="Symbol" panose="05050102010706020507" pitchFamily="18" charset="2"/>
              <a:buNone/>
            </a:pPr>
            <a:r>
              <a:rPr lang="en-GB" sz="1200" dirty="0">
                <a:latin typeface="Arial" panose="020B0604020202020204" pitchFamily="34" charset="0"/>
                <a:ea typeface="Times New Roman" panose="02020603050405020304" pitchFamily="18" charset="0"/>
                <a:cs typeface="Arial" panose="020B0604020202020204" pitchFamily="34" charset="0"/>
              </a:rPr>
              <a:t>A task can be made easier by changing the </a:t>
            </a:r>
            <a:r>
              <a:rPr lang="en-GB" sz="1200" i="1" dirty="0">
                <a:latin typeface="Arial" panose="020B0604020202020204" pitchFamily="34" charset="0"/>
                <a:ea typeface="Times New Roman" panose="02020603050405020304" pitchFamily="18" charset="0"/>
                <a:cs typeface="Arial" panose="020B0604020202020204" pitchFamily="34" charset="0"/>
              </a:rPr>
              <a:t>degree of success</a:t>
            </a:r>
            <a:r>
              <a:rPr lang="en-GB" sz="1200" dirty="0">
                <a:latin typeface="Arial" panose="020B0604020202020204" pitchFamily="34" charset="0"/>
                <a:ea typeface="Times New Roman" panose="02020603050405020304" pitchFamily="18" charset="0"/>
                <a:cs typeface="Arial" panose="020B0604020202020204" pitchFamily="34" charset="0"/>
              </a:rPr>
              <a:t> required:</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time allowed (for completion of the task)</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duration (the length of time the task lasts)</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frequency (e.g. the number of tries)</a:t>
            </a:r>
            <a:r>
              <a:rPr lang="en-GB" sz="1200" dirty="0">
                <a:solidFill>
                  <a:srgbClr val="FF0000"/>
                </a:solidFill>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Example Time: child will put on shoes in 2 minutes then in 1 minute</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Example Duration: child will sit unsupported for 30 seconds and then for 1 minute</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 </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i="1" dirty="0">
                <a:latin typeface="Arial" panose="020B0604020202020204" pitchFamily="34" charset="0"/>
                <a:ea typeface="Times New Roman" panose="02020603050405020304" pitchFamily="18" charset="0"/>
                <a:cs typeface="Arial" panose="020B0604020202020204" pitchFamily="34" charset="0"/>
              </a:rPr>
              <a:t>Example Number of Tries: move from “Maya will select red object 9/10 tries” to “Maya will select red object 1/10 tries”</a:t>
            </a:r>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400" dirty="0">
                <a:latin typeface="Arial" panose="020B0604020202020204" pitchFamily="34" charset="0"/>
                <a:ea typeface="Times New Roman" panose="02020603050405020304" pitchFamily="18" charset="0"/>
                <a:cs typeface="Times New Roman" panose="02020603050405020304" pitchFamily="18" charset="0"/>
              </a:rPr>
              <a:t> </a:t>
            </a:r>
            <a:endParaRPr lang="en-GB" sz="1400" dirty="0">
              <a:latin typeface="Times New Roman" panose="02020603050405020304" pitchFamily="18" charset="0"/>
              <a:ea typeface="Times New Roman" panose="02020603050405020304" pitchFamily="18" charset="0"/>
            </a:endParaRPr>
          </a:p>
          <a:p>
            <a:pPr defTabSz="907268">
              <a:defRPr/>
            </a:pPr>
            <a:endParaRPr lang="en-GB" dirty="0"/>
          </a:p>
          <a:p>
            <a:pPr defTabSz="907268">
              <a:defRPr/>
            </a:pPr>
            <a:endParaRPr lang="en-GB" dirty="0"/>
          </a:p>
          <a:p>
            <a:pPr lvl="0"/>
            <a:endParaRPr lang="en-GB" dirty="0"/>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28</a:t>
            </a:fld>
            <a:endParaRPr lang="en-GB"/>
          </a:p>
        </p:txBody>
      </p:sp>
    </p:spTree>
    <p:extLst>
      <p:ext uri="{BB962C8B-B14F-4D97-AF65-F5344CB8AC3E}">
        <p14:creationId xmlns:p14="http://schemas.microsoft.com/office/powerpoint/2010/main" val="34233716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dirty="0">
                <a:latin typeface="Arial" panose="020B0604020202020204" pitchFamily="34" charset="0"/>
                <a:ea typeface="Times New Roman" panose="02020603050405020304" pitchFamily="18" charset="0"/>
                <a:cs typeface="Arial" panose="020B0604020202020204" pitchFamily="34" charset="0"/>
              </a:rPr>
              <a:t>Activity: Using a Small Steps Approach</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26817"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The focus here is to bring together elements of this and the previous sessions to decide on a goal using clear language and to attempt to break the goal down using a small steps approach</a:t>
            </a:r>
          </a:p>
          <a:p>
            <a:pPr marL="340225" indent="-340225">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Use the video material to give participants the opportunity to practice writing a small steps plan for a child (activity sheet PP 29</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Video material could use Liam or Maisy</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Activity Sheet PP 29</a:t>
            </a:r>
          </a:p>
          <a:p>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Ensure participants are clear about what they need to do</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Trainers may wish to take this opportunity to support individuals and ensure key learning points have been understood.</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pPr defTabSz="907268">
              <a:defRPr/>
            </a:pPr>
            <a:endParaRPr lang="en-GB" sz="1200" dirty="0">
              <a:latin typeface="Arial" panose="020B0604020202020204" pitchFamily="34" charset="0"/>
              <a:cs typeface="Arial" panose="020B0604020202020204" pitchFamily="34" charset="0"/>
            </a:endParaRPr>
          </a:p>
          <a:p>
            <a:pPr lvl="0"/>
            <a:endParaRPr lang="en-GB" sz="1200" dirty="0">
              <a:latin typeface="Arial" panose="020B0604020202020204" pitchFamily="34" charset="0"/>
              <a:cs typeface="Arial" panose="020B0604020202020204" pitchFamily="34" charset="0"/>
            </a:endParaRPr>
          </a:p>
          <a:p>
            <a:pPr lvl="0"/>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29</a:t>
            </a:fld>
            <a:endParaRPr lang="en-GB"/>
          </a:p>
        </p:txBody>
      </p:sp>
    </p:spTree>
    <p:extLst>
      <p:ext uri="{BB962C8B-B14F-4D97-AF65-F5344CB8AC3E}">
        <p14:creationId xmlns:p14="http://schemas.microsoft.com/office/powerpoint/2010/main" val="34233716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400" dirty="0">
                <a:latin typeface="Arial" panose="020B0604020202020204" pitchFamily="34" charset="0"/>
                <a:ea typeface="Times New Roman" panose="02020603050405020304" pitchFamily="18" charset="0"/>
                <a:cs typeface="Times New Roman" panose="02020603050405020304" pitchFamily="18" charset="0"/>
              </a:rPr>
              <a:t> </a:t>
            </a:r>
            <a:r>
              <a:rPr lang="en-GB" sz="1200" b="1" dirty="0">
                <a:latin typeface="Arial" panose="020B0604020202020204" pitchFamily="34" charset="0"/>
                <a:ea typeface="Times New Roman" panose="02020603050405020304" pitchFamily="18" charset="0"/>
                <a:cs typeface="Arial" panose="020B0604020202020204" pitchFamily="34" charset="0"/>
              </a:rPr>
              <a:t>Recap and link to Portage Principles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340225" indent="-340225" fontAlgn="base"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Recap using previous slide on breaking things down</a:t>
            </a:r>
          </a:p>
          <a:p>
            <a:pPr marL="226817" fontAlgn="base"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226817" fontAlgn="base"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fontAlgn="base"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Recap outcomes for participants</a:t>
            </a:r>
          </a:p>
          <a:p>
            <a:pPr marL="698722" fontAlgn="base"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r>
              <a:rPr lang="en-GB" sz="1200" dirty="0">
                <a:latin typeface="Arial" panose="020B0604020202020204" pitchFamily="34" charset="0"/>
                <a:ea typeface="Times New Roman" panose="02020603050405020304" pitchFamily="18" charset="0"/>
                <a:cs typeface="Arial" panose="020B0604020202020204" pitchFamily="34" charset="0"/>
              </a:rPr>
              <a:t>At this stage, trainers may wish to remind participants to complete the evaluation form for this section of the course.</a:t>
            </a:r>
          </a:p>
          <a:p>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dirty="0"/>
          </a:p>
        </p:txBody>
      </p:sp>
      <p:sp>
        <p:nvSpPr>
          <p:cNvPr id="4" name="Slide Number Placeholder 3"/>
          <p:cNvSpPr>
            <a:spLocks noGrp="1"/>
          </p:cNvSpPr>
          <p:nvPr>
            <p:ph type="sldNum" sz="quarter" idx="10"/>
          </p:nvPr>
        </p:nvSpPr>
        <p:spPr/>
        <p:txBody>
          <a:bodyPr/>
          <a:lstStyle/>
          <a:p>
            <a:fld id="{4A58128E-F9F3-4300-B527-B0FD97878106}" type="slidenum">
              <a:rPr lang="en-GB" smtClean="0"/>
              <a:t>30</a:t>
            </a:fld>
            <a:endParaRPr lang="en-GB"/>
          </a:p>
        </p:txBody>
      </p:sp>
    </p:spTree>
    <p:extLst>
      <p:ext uri="{BB962C8B-B14F-4D97-AF65-F5344CB8AC3E}">
        <p14:creationId xmlns:p14="http://schemas.microsoft.com/office/powerpoint/2010/main" val="35145626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1243013"/>
            <a:ext cx="5961062" cy="3354387"/>
          </a:xfrm>
        </p:spPr>
      </p:sp>
      <p:sp>
        <p:nvSpPr>
          <p:cNvPr id="3" name="Notes Placeholder 2"/>
          <p:cNvSpPr>
            <a:spLocks noGrp="1"/>
          </p:cNvSpPr>
          <p:nvPr>
            <p:ph type="body" idx="1"/>
          </p:nvPr>
        </p:nvSpPr>
        <p:spPr>
          <a:xfrm>
            <a:off x="680879" y="4721941"/>
            <a:ext cx="5447030" cy="5107048"/>
          </a:xfrm>
        </p:spPr>
        <p:txBody>
          <a:bodyPr/>
          <a:lstStyle/>
          <a:p>
            <a:r>
              <a:rPr lang="en-GB" sz="1200" dirty="0">
                <a:latin typeface="Arial" panose="020B0604020202020204" pitchFamily="34" charset="0"/>
                <a:ea typeface="Times New Roman" panose="02020603050405020304" pitchFamily="18" charset="0"/>
                <a:cs typeface="Arial" panose="020B0604020202020204" pitchFamily="34" charset="0"/>
              </a:rPr>
              <a:t> </a:t>
            </a:r>
            <a:r>
              <a:rPr lang="en-GB" sz="1200" b="1" dirty="0">
                <a:latin typeface="Arial" panose="020B0604020202020204" pitchFamily="34" charset="0"/>
                <a:ea typeface="Times New Roman" panose="02020603050405020304" pitchFamily="18" charset="0"/>
                <a:cs typeface="Arial" panose="020B0604020202020204" pitchFamily="34" charset="0"/>
              </a:rPr>
              <a:t>Recap and link to Portage Principles</a:t>
            </a:r>
            <a:endParaRPr lang="en-GB" sz="1200" dirty="0">
              <a:latin typeface="Arial" panose="020B0604020202020204" pitchFamily="34" charset="0"/>
              <a:ea typeface="Times New Roman" panose="02020603050405020304" pitchFamily="18" charset="0"/>
              <a:cs typeface="Arial" panose="020B0604020202020204" pitchFamily="34" charset="0"/>
            </a:endParaRPr>
          </a:p>
          <a:p>
            <a:pPr marL="226817" algn="just"/>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fontAlgn="base"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Recap using previous slide on breaking things down</a:t>
            </a:r>
          </a:p>
          <a:p>
            <a:pPr marL="226817" fontAlgn="base"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pPr marL="340225" indent="-340225" fontAlgn="base" hangingPunct="0">
              <a:buFont typeface="Symbol" panose="05050102010706020507" pitchFamily="18" charset="2"/>
              <a:buChar char=""/>
            </a:pPr>
            <a:r>
              <a:rPr lang="en-GB" sz="1200" dirty="0">
                <a:latin typeface="Arial" panose="020B0604020202020204" pitchFamily="34" charset="0"/>
                <a:ea typeface="Times New Roman" panose="02020603050405020304" pitchFamily="18" charset="0"/>
                <a:cs typeface="Arial" panose="020B0604020202020204" pitchFamily="34" charset="0"/>
              </a:rPr>
              <a:t>Link to Portage Principles-remind     participants of the principles covered in this session, particularly</a:t>
            </a:r>
          </a:p>
          <a:p>
            <a:pPr marL="737155" lvl="1" indent="-283521" fontAlgn="base" hangingPunct="0">
              <a:buFont typeface="Courier New" panose="02070309020205020404" pitchFamily="49" charset="0"/>
              <a:buChar char="o"/>
            </a:pPr>
            <a:r>
              <a:rPr lang="en-GB" sz="1200" dirty="0">
                <a:latin typeface="Arial" panose="020B0604020202020204" pitchFamily="34" charset="0"/>
                <a:ea typeface="Times New Roman" panose="02020603050405020304" pitchFamily="18" charset="0"/>
                <a:cs typeface="Arial" panose="020B0604020202020204" pitchFamily="34" charset="0"/>
              </a:rPr>
              <a:t>Being positive</a:t>
            </a:r>
          </a:p>
          <a:p>
            <a:pPr marL="737155" lvl="1" indent="-283521" fontAlgn="base" hangingPunct="0">
              <a:buFont typeface="Courier New" panose="02070309020205020404" pitchFamily="49" charset="0"/>
              <a:buChar char="o"/>
            </a:pPr>
            <a:r>
              <a:rPr lang="en-GB" sz="1200" dirty="0">
                <a:latin typeface="Arial" panose="020B0604020202020204" pitchFamily="34" charset="0"/>
                <a:ea typeface="Times New Roman" panose="02020603050405020304" pitchFamily="18" charset="0"/>
                <a:cs typeface="Arial" panose="020B0604020202020204" pitchFamily="34" charset="0"/>
              </a:rPr>
              <a:t>Small steps</a:t>
            </a:r>
          </a:p>
          <a:p>
            <a:pPr marL="737155" lvl="1" indent="-283521" fontAlgn="base" hangingPunct="0">
              <a:buFont typeface="Courier New" panose="02070309020205020404" pitchFamily="49" charset="0"/>
              <a:buChar char="o"/>
            </a:pPr>
            <a:r>
              <a:rPr lang="en-GB" sz="1200" dirty="0">
                <a:latin typeface="Arial" panose="020B0604020202020204" pitchFamily="34" charset="0"/>
                <a:ea typeface="Times New Roman" panose="02020603050405020304" pitchFamily="18" charset="0"/>
                <a:cs typeface="Arial" panose="020B0604020202020204" pitchFamily="34" charset="0"/>
              </a:rPr>
              <a:t>Looking forward </a:t>
            </a:r>
          </a:p>
          <a:p>
            <a:pPr marL="226817" fontAlgn="base" hangingPunct="0"/>
            <a:r>
              <a:rPr lang="en-GB" sz="1200" dirty="0">
                <a:latin typeface="Arial" panose="020B0604020202020204" pitchFamily="34" charset="0"/>
                <a:ea typeface="Times New Roman" panose="02020603050405020304" pitchFamily="18" charset="0"/>
                <a:cs typeface="Arial" panose="020B0604020202020204" pitchFamily="34" charset="0"/>
              </a:rPr>
              <a:t> </a:t>
            </a:r>
          </a:p>
          <a:p>
            <a:endParaRPr lang="en-GB" sz="1200" dirty="0">
              <a:latin typeface="Arial" panose="020B0604020202020204" pitchFamily="34" charset="0"/>
              <a:ea typeface="Times New Roman" panose="02020603050405020304" pitchFamily="18" charset="0"/>
              <a:cs typeface="Arial" panose="020B0604020202020204" pitchFamily="34" charset="0"/>
            </a:endParaRPr>
          </a:p>
          <a:p>
            <a:r>
              <a:rPr lang="en-GB" sz="1200" dirty="0">
                <a:latin typeface="Arial" panose="020B0604020202020204" pitchFamily="34" charset="0"/>
                <a:ea typeface="Times New Roman" panose="02020603050405020304" pitchFamily="18" charset="0"/>
                <a:cs typeface="Arial" panose="020B0604020202020204" pitchFamily="34" charset="0"/>
              </a:rPr>
              <a:t> </a:t>
            </a:r>
          </a:p>
          <a:p>
            <a:pPr lvl="1" fontAlgn="base" hangingPunct="0"/>
            <a:endParaRPr lang="en-GB" sz="1200" dirty="0">
              <a:latin typeface="Arial" panose="020B0604020202020204" pitchFamily="34" charset="0"/>
              <a:cs typeface="Arial" panose="020B0604020202020204" pitchFamily="34" charset="0"/>
            </a:endParaRPr>
          </a:p>
          <a:p>
            <a:endParaRPr lang="en-GB" dirty="0"/>
          </a:p>
        </p:txBody>
      </p:sp>
      <p:sp>
        <p:nvSpPr>
          <p:cNvPr id="4" name="Date Placeholder 3"/>
          <p:cNvSpPr>
            <a:spLocks noGrp="1"/>
          </p:cNvSpPr>
          <p:nvPr>
            <p:ph type="dt" idx="10"/>
          </p:nvPr>
        </p:nvSpPr>
        <p:spPr/>
        <p:txBody>
          <a:bodyPr/>
          <a:lstStyle/>
          <a:p>
            <a:r>
              <a:rPr lang="en-US">
                <a:solidFill>
                  <a:prstClr val="black"/>
                </a:solidFill>
              </a:rPr>
              <a:t>23/11/2015</a:t>
            </a:r>
            <a:endParaRPr lang="en-GB">
              <a:solidFill>
                <a:prstClr val="black"/>
              </a:solidFill>
            </a:endParaRPr>
          </a:p>
        </p:txBody>
      </p:sp>
      <p:sp>
        <p:nvSpPr>
          <p:cNvPr id="5" name="Slide Number Placeholder 4"/>
          <p:cNvSpPr>
            <a:spLocks noGrp="1"/>
          </p:cNvSpPr>
          <p:nvPr>
            <p:ph type="sldNum" sz="quarter" idx="11"/>
          </p:nvPr>
        </p:nvSpPr>
        <p:spPr/>
        <p:txBody>
          <a:bodyPr/>
          <a:lstStyle/>
          <a:p>
            <a:fld id="{0A219DA0-B55C-4784-8F18-CB1CD2567E22}" type="slidenum">
              <a:rPr lang="en-GB" smtClean="0">
                <a:solidFill>
                  <a:prstClr val="black"/>
                </a:solidFill>
              </a:rPr>
              <a:pPr/>
              <a:t>31</a:t>
            </a:fld>
            <a:endParaRPr lang="en-GB">
              <a:solidFill>
                <a:prstClr val="black"/>
              </a:solidFill>
            </a:endParaRPr>
          </a:p>
        </p:txBody>
      </p:sp>
    </p:spTree>
    <p:extLst>
      <p:ext uri="{BB962C8B-B14F-4D97-AF65-F5344CB8AC3E}">
        <p14:creationId xmlns:p14="http://schemas.microsoft.com/office/powerpoint/2010/main" val="16450697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a:latin typeface="Arial" panose="020B0604020202020204" pitchFamily="34" charset="0"/>
                <a:ea typeface="Times New Roman" panose="02020603050405020304" pitchFamily="18" charset="0"/>
                <a:cs typeface="Arial" panose="020B0604020202020204" pitchFamily="34" charset="0"/>
              </a:rPr>
              <a:t>Recap outcomes for participants</a:t>
            </a:r>
          </a:p>
          <a:p>
            <a:endParaRPr lang="en-GB" sz="1400" dirty="0"/>
          </a:p>
        </p:txBody>
      </p:sp>
      <p:sp>
        <p:nvSpPr>
          <p:cNvPr id="4" name="Slide Number Placeholder 3"/>
          <p:cNvSpPr>
            <a:spLocks noGrp="1"/>
          </p:cNvSpPr>
          <p:nvPr>
            <p:ph type="sldNum" sz="quarter" idx="10"/>
          </p:nvPr>
        </p:nvSpPr>
        <p:spPr/>
        <p:txBody>
          <a:bodyPr/>
          <a:lstStyle/>
          <a:p>
            <a:fld id="{4A58128E-F9F3-4300-B527-B0FD97878106}" type="slidenum">
              <a:rPr lang="en-GB" smtClean="0"/>
              <a:t>32</a:t>
            </a:fld>
            <a:endParaRPr lang="en-GB"/>
          </a:p>
        </p:txBody>
      </p:sp>
    </p:spTree>
    <p:extLst>
      <p:ext uri="{BB962C8B-B14F-4D97-AF65-F5344CB8AC3E}">
        <p14:creationId xmlns:p14="http://schemas.microsoft.com/office/powerpoint/2010/main" val="32808449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Arial" panose="020B0604020202020204" pitchFamily="34" charset="0"/>
                <a:cs typeface="Arial" panose="020B0604020202020204" pitchFamily="34" charset="0"/>
              </a:rPr>
              <a:t>Share outcomes for participants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At this stage, trainers may wish to remind participants to complete the evaluation form for this section of the course.</a:t>
            </a:r>
          </a:p>
          <a:p>
            <a:endParaRPr lang="en-GB" sz="12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4A58128E-F9F3-4300-B527-B0FD97878106}" type="slidenum">
              <a:rPr lang="en-GB" smtClean="0"/>
              <a:t>33</a:t>
            </a:fld>
            <a:endParaRPr lang="en-GB"/>
          </a:p>
        </p:txBody>
      </p:sp>
    </p:spTree>
    <p:extLst>
      <p:ext uri="{BB962C8B-B14F-4D97-AF65-F5344CB8AC3E}">
        <p14:creationId xmlns:p14="http://schemas.microsoft.com/office/powerpoint/2010/main" val="554423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A3F62-A8C5-090B-505F-28998B1AD47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1EDB78A-84EC-3D3B-8035-E5F2576D18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26FCFE6-9343-1DF9-ED57-DDF455CEE45E}"/>
              </a:ext>
            </a:extLst>
          </p:cNvPr>
          <p:cNvSpPr>
            <a:spLocks noGrp="1"/>
          </p:cNvSpPr>
          <p:nvPr>
            <p:ph type="dt" sz="half" idx="10"/>
          </p:nvPr>
        </p:nvSpPr>
        <p:spPr/>
        <p:txBody>
          <a:bodyPr/>
          <a:lstStyle/>
          <a:p>
            <a:fld id="{335D1624-981F-45C4-94CD-D657E1380A1B}" type="datetime1">
              <a:rPr lang="en-US" smtClean="0"/>
              <a:t>7/3/2023</a:t>
            </a:fld>
            <a:endParaRPr lang="en-US"/>
          </a:p>
        </p:txBody>
      </p:sp>
      <p:sp>
        <p:nvSpPr>
          <p:cNvPr id="5" name="Footer Placeholder 4">
            <a:extLst>
              <a:ext uri="{FF2B5EF4-FFF2-40B4-BE49-F238E27FC236}">
                <a16:creationId xmlns:a16="http://schemas.microsoft.com/office/drawing/2014/main" id="{7A278BBA-0CD9-7A32-36D9-D7896232DD34}"/>
              </a:ext>
            </a:extLst>
          </p:cNvPr>
          <p:cNvSpPr>
            <a:spLocks noGrp="1"/>
          </p:cNvSpPr>
          <p:nvPr>
            <p:ph type="ftr" sz="quarter" idx="11"/>
          </p:nvPr>
        </p:nvSpPr>
        <p:spPr/>
        <p:txBody>
          <a:bodyPr/>
          <a:lstStyle/>
          <a:p>
            <a:endParaRPr lang="en-US">
              <a:solidFill>
                <a:srgbClr val="2DA2BF">
                  <a:tint val="20000"/>
                </a:srgbClr>
              </a:solidFill>
            </a:endParaRPr>
          </a:p>
        </p:txBody>
      </p:sp>
      <p:sp>
        <p:nvSpPr>
          <p:cNvPr id="6" name="Slide Number Placeholder 5">
            <a:extLst>
              <a:ext uri="{FF2B5EF4-FFF2-40B4-BE49-F238E27FC236}">
                <a16:creationId xmlns:a16="http://schemas.microsoft.com/office/drawing/2014/main" id="{6D1CF2E4-5029-D994-2B2F-4A655DEA7569}"/>
              </a:ext>
            </a:extLst>
          </p:cNvPr>
          <p:cNvSpPr>
            <a:spLocks noGrp="1"/>
          </p:cNvSpPr>
          <p:nvPr>
            <p:ph type="sldNum" sz="quarter" idx="12"/>
          </p:nvPr>
        </p:nvSpPr>
        <p:spPr/>
        <p:txBody>
          <a:bodyPr/>
          <a:lstStyle/>
          <a:p>
            <a:fld id="{D7E63A33-8271-4DD0-9C48-789913D7C115}" type="slidenum">
              <a:rPr lang="en-US" smtClean="0"/>
              <a:pPr/>
              <a:t>‹#›</a:t>
            </a:fld>
            <a:endParaRPr lang="en-US"/>
          </a:p>
        </p:txBody>
      </p:sp>
    </p:spTree>
    <p:extLst>
      <p:ext uri="{BB962C8B-B14F-4D97-AF65-F5344CB8AC3E}">
        <p14:creationId xmlns:p14="http://schemas.microsoft.com/office/powerpoint/2010/main" val="46852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004F4-0E2C-8630-9160-906071A157C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78F435B-06B2-96D4-3D97-47F366F643E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4349ACE-FEDE-5168-DEA0-1048ED6C9B6F}"/>
              </a:ext>
            </a:extLst>
          </p:cNvPr>
          <p:cNvSpPr>
            <a:spLocks noGrp="1"/>
          </p:cNvSpPr>
          <p:nvPr>
            <p:ph type="dt" sz="half" idx="10"/>
          </p:nvPr>
        </p:nvSpPr>
        <p:spPr/>
        <p:txBody>
          <a:bodyPr/>
          <a:lstStyle/>
          <a:p>
            <a:fld id="{3F5B60B2-0CC3-452A-9598-27B5081B6DE6}"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91F2DCDC-9739-9117-6A3E-939F0C428F5F}"/>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1549A992-9C20-7CCB-8283-15ED91AA7F91}"/>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763380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B036D-D52A-B2EC-1F5A-765274248ED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CE063D84-65C2-D550-B8A5-B3771A9298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6A3290-471F-2C19-E038-2F5570B54657}"/>
              </a:ext>
            </a:extLst>
          </p:cNvPr>
          <p:cNvSpPr>
            <a:spLocks noGrp="1"/>
          </p:cNvSpPr>
          <p:nvPr>
            <p:ph type="dt" sz="half" idx="10"/>
          </p:nvPr>
        </p:nvSpPr>
        <p:spPr/>
        <p:txBody>
          <a:bodyPr/>
          <a:lstStyle/>
          <a:p>
            <a:fld id="{634DFC6E-549B-4FEA-9588-A1027A77F3B1}" type="datetime1">
              <a:rPr lang="en-US" smtClean="0">
                <a:solidFill>
                  <a:prstClr val="white"/>
                </a:solidFill>
              </a:rPr>
              <a:t>7/3/2023</a:t>
            </a:fld>
            <a:endParaRPr lang="en-US">
              <a:solidFill>
                <a:prstClr val="white"/>
              </a:solidFill>
            </a:endParaRPr>
          </a:p>
        </p:txBody>
      </p:sp>
      <p:sp>
        <p:nvSpPr>
          <p:cNvPr id="5" name="Footer Placeholder 4">
            <a:extLst>
              <a:ext uri="{FF2B5EF4-FFF2-40B4-BE49-F238E27FC236}">
                <a16:creationId xmlns:a16="http://schemas.microsoft.com/office/drawing/2014/main" id="{2CC01E4F-8023-16A8-E509-CEAF7B9CB2C8}"/>
              </a:ext>
            </a:extLst>
          </p:cNvPr>
          <p:cNvSpPr>
            <a:spLocks noGrp="1"/>
          </p:cNvSpPr>
          <p:nvPr>
            <p:ph type="ftr" sz="quarter" idx="11"/>
          </p:nvPr>
        </p:nvSpPr>
        <p:spPr/>
        <p:txBody>
          <a:bodyPr/>
          <a:lstStyle/>
          <a:p>
            <a:endParaRPr lang="en-US">
              <a:solidFill>
                <a:prstClr val="white"/>
              </a:solidFill>
            </a:endParaRPr>
          </a:p>
        </p:txBody>
      </p:sp>
      <p:sp>
        <p:nvSpPr>
          <p:cNvPr id="6" name="Slide Number Placeholder 5">
            <a:extLst>
              <a:ext uri="{FF2B5EF4-FFF2-40B4-BE49-F238E27FC236}">
                <a16:creationId xmlns:a16="http://schemas.microsoft.com/office/drawing/2014/main" id="{7D906788-8478-0D87-E3AF-E4476A1DE2FF}"/>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40873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214F1-B25A-7DE4-7064-902869FAB8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9A24DB0-F946-482E-37F4-D21E69CC3A1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CDF7B44-C26A-1B85-9D0D-FB68069C0C7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A2DB04A-A3B6-59B0-097E-662E20D939F0}"/>
              </a:ext>
            </a:extLst>
          </p:cNvPr>
          <p:cNvSpPr>
            <a:spLocks noGrp="1"/>
          </p:cNvSpPr>
          <p:nvPr>
            <p:ph type="dt" sz="half" idx="10"/>
          </p:nvPr>
        </p:nvSpPr>
        <p:spPr/>
        <p:txBody>
          <a:bodyPr/>
          <a:lstStyle/>
          <a:p>
            <a:fld id="{C70148B4-4DBD-4C0E-9C28-85F3EBCADD97}"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24435457-B39B-1010-27F4-D0A19F2AC60E}"/>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316CF886-B5E9-A709-00EE-163AEB2ACC48}"/>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6452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34313-642B-2874-D5F6-6E45D614935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0CF32A-E7FE-0DC0-8792-6400A412138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2CC590B-1F01-F51B-F4A9-38DCB70C50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47B0F33-E2BE-AB5C-AA81-9705298C4C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4B4AEF7-30BC-E1DB-DBFC-83438CB9355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F914E2F-5CB1-FB74-643B-A509FBD8F6FD}"/>
              </a:ext>
            </a:extLst>
          </p:cNvPr>
          <p:cNvSpPr>
            <a:spLocks noGrp="1"/>
          </p:cNvSpPr>
          <p:nvPr>
            <p:ph type="dt" sz="half" idx="10"/>
          </p:nvPr>
        </p:nvSpPr>
        <p:spPr/>
        <p:txBody>
          <a:bodyPr/>
          <a:lstStyle/>
          <a:p>
            <a:fld id="{EAC8CE90-2CAE-4BF5-AAC3-9102E0F91144}" type="datetime1">
              <a:rPr lang="en-US" smtClean="0">
                <a:solidFill>
                  <a:prstClr val="black"/>
                </a:solidFill>
              </a:rPr>
              <a:t>7/3/2023</a:t>
            </a:fld>
            <a:endParaRPr lang="en-US">
              <a:solidFill>
                <a:prstClr val="black"/>
              </a:solidFill>
            </a:endParaRPr>
          </a:p>
        </p:txBody>
      </p:sp>
      <p:sp>
        <p:nvSpPr>
          <p:cNvPr id="8" name="Footer Placeholder 7">
            <a:extLst>
              <a:ext uri="{FF2B5EF4-FFF2-40B4-BE49-F238E27FC236}">
                <a16:creationId xmlns:a16="http://schemas.microsoft.com/office/drawing/2014/main" id="{B62418B7-0238-5093-EB4F-F7873490B8D3}"/>
              </a:ext>
            </a:extLst>
          </p:cNvPr>
          <p:cNvSpPr>
            <a:spLocks noGrp="1"/>
          </p:cNvSpPr>
          <p:nvPr>
            <p:ph type="ftr" sz="quarter" idx="11"/>
          </p:nvPr>
        </p:nvSpPr>
        <p:spPr/>
        <p:txBody>
          <a:bodyPr/>
          <a:lstStyle/>
          <a:p>
            <a:endParaRPr lang="en-US">
              <a:solidFill>
                <a:prstClr val="black"/>
              </a:solidFill>
            </a:endParaRPr>
          </a:p>
        </p:txBody>
      </p:sp>
      <p:sp>
        <p:nvSpPr>
          <p:cNvPr id="9" name="Slide Number Placeholder 8">
            <a:extLst>
              <a:ext uri="{FF2B5EF4-FFF2-40B4-BE49-F238E27FC236}">
                <a16:creationId xmlns:a16="http://schemas.microsoft.com/office/drawing/2014/main" id="{DE94E167-54A9-6378-F75F-D96F0BBD77EE}"/>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16824128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67AFA-1377-EAFF-0080-7FF75AF45B64}"/>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081D1E1-A4C2-0ADA-30C6-E64F15036EC3}"/>
              </a:ext>
            </a:extLst>
          </p:cNvPr>
          <p:cNvSpPr>
            <a:spLocks noGrp="1"/>
          </p:cNvSpPr>
          <p:nvPr>
            <p:ph type="dt" sz="half" idx="10"/>
          </p:nvPr>
        </p:nvSpPr>
        <p:spPr/>
        <p:txBody>
          <a:bodyPr/>
          <a:lstStyle/>
          <a:p>
            <a:fld id="{D765E7D0-4FF4-4830-948A-6C416F8B6895}" type="datetime1">
              <a:rPr lang="en-US" smtClean="0">
                <a:solidFill>
                  <a:prstClr val="white"/>
                </a:solidFill>
              </a:rPr>
              <a:t>7/3/2023</a:t>
            </a:fld>
            <a:endParaRPr lang="en-US">
              <a:solidFill>
                <a:prstClr val="white"/>
              </a:solidFill>
            </a:endParaRPr>
          </a:p>
        </p:txBody>
      </p:sp>
      <p:sp>
        <p:nvSpPr>
          <p:cNvPr id="4" name="Footer Placeholder 3">
            <a:extLst>
              <a:ext uri="{FF2B5EF4-FFF2-40B4-BE49-F238E27FC236}">
                <a16:creationId xmlns:a16="http://schemas.microsoft.com/office/drawing/2014/main" id="{ED092F5A-EDFF-3906-4CCE-4A72DCC70A87}"/>
              </a:ext>
            </a:extLst>
          </p:cNvPr>
          <p:cNvSpPr>
            <a:spLocks noGrp="1"/>
          </p:cNvSpPr>
          <p:nvPr>
            <p:ph type="ftr" sz="quarter" idx="11"/>
          </p:nvPr>
        </p:nvSpPr>
        <p:spPr/>
        <p:txBody>
          <a:bodyPr/>
          <a:lstStyle/>
          <a:p>
            <a:endParaRPr lang="en-US">
              <a:solidFill>
                <a:prstClr val="white"/>
              </a:solidFill>
            </a:endParaRPr>
          </a:p>
        </p:txBody>
      </p:sp>
      <p:sp>
        <p:nvSpPr>
          <p:cNvPr id="5" name="Slide Number Placeholder 4">
            <a:extLst>
              <a:ext uri="{FF2B5EF4-FFF2-40B4-BE49-F238E27FC236}">
                <a16:creationId xmlns:a16="http://schemas.microsoft.com/office/drawing/2014/main" id="{01EBF0C5-A8A5-DA85-5217-5B285A025CF1}"/>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48505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067E791-AF82-6BEC-495B-17AFA242E855}"/>
              </a:ext>
            </a:extLst>
          </p:cNvPr>
          <p:cNvSpPr>
            <a:spLocks noGrp="1"/>
          </p:cNvSpPr>
          <p:nvPr>
            <p:ph type="dt" sz="half" idx="10"/>
          </p:nvPr>
        </p:nvSpPr>
        <p:spPr/>
        <p:txBody>
          <a:bodyPr/>
          <a:lstStyle/>
          <a:p>
            <a:fld id="{E5F007A7-A548-4480-ACB5-5946A56679A1}" type="datetime1">
              <a:rPr lang="en-US" smtClean="0">
                <a:solidFill>
                  <a:prstClr val="black"/>
                </a:solidFill>
              </a:rPr>
              <a:t>7/3/2023</a:t>
            </a:fld>
            <a:endParaRPr lang="en-US">
              <a:solidFill>
                <a:prstClr val="black"/>
              </a:solidFill>
            </a:endParaRPr>
          </a:p>
        </p:txBody>
      </p:sp>
      <p:sp>
        <p:nvSpPr>
          <p:cNvPr id="3" name="Footer Placeholder 2">
            <a:extLst>
              <a:ext uri="{FF2B5EF4-FFF2-40B4-BE49-F238E27FC236}">
                <a16:creationId xmlns:a16="http://schemas.microsoft.com/office/drawing/2014/main" id="{B46B2902-21BC-65CE-3342-BDF0DF3FB892}"/>
              </a:ext>
            </a:extLst>
          </p:cNvPr>
          <p:cNvSpPr>
            <a:spLocks noGrp="1"/>
          </p:cNvSpPr>
          <p:nvPr>
            <p:ph type="ftr" sz="quarter" idx="11"/>
          </p:nvPr>
        </p:nvSpPr>
        <p:spPr/>
        <p:txBody>
          <a:bodyPr/>
          <a:lstStyle/>
          <a:p>
            <a:endParaRPr lang="en-US">
              <a:solidFill>
                <a:prstClr val="black"/>
              </a:solidFill>
            </a:endParaRPr>
          </a:p>
        </p:txBody>
      </p:sp>
      <p:sp>
        <p:nvSpPr>
          <p:cNvPr id="4" name="Slide Number Placeholder 3">
            <a:extLst>
              <a:ext uri="{FF2B5EF4-FFF2-40B4-BE49-F238E27FC236}">
                <a16:creationId xmlns:a16="http://schemas.microsoft.com/office/drawing/2014/main" id="{221CE283-5D61-D674-383A-7E3E6B5D61B1}"/>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35602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60C964-3D81-0F07-E341-857A92B5F7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CBD451-E665-4253-50E8-5F41BCD8E4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3FA4F9D-CC33-CBA5-268B-AA88EFC476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85E848E-D796-117C-8A67-1B96985F1FC6}"/>
              </a:ext>
            </a:extLst>
          </p:cNvPr>
          <p:cNvSpPr>
            <a:spLocks noGrp="1"/>
          </p:cNvSpPr>
          <p:nvPr>
            <p:ph type="dt" sz="half" idx="10"/>
          </p:nvPr>
        </p:nvSpPr>
        <p:spPr/>
        <p:txBody>
          <a:bodyPr/>
          <a:lstStyle/>
          <a:p>
            <a:fld id="{6BD937E1-6DE1-42D2-831A-7032631FEC80}" type="datetime1">
              <a:rPr lang="en-US" smtClean="0">
                <a:solidFill>
                  <a:prstClr val="black"/>
                </a:solidFill>
              </a:rPr>
              <a:t>7/3/2023</a:t>
            </a:fld>
            <a:endParaRPr lang="en-US">
              <a:solidFill>
                <a:prstClr val="black"/>
              </a:solidFill>
            </a:endParaRPr>
          </a:p>
        </p:txBody>
      </p:sp>
      <p:sp>
        <p:nvSpPr>
          <p:cNvPr id="6" name="Footer Placeholder 5">
            <a:extLst>
              <a:ext uri="{FF2B5EF4-FFF2-40B4-BE49-F238E27FC236}">
                <a16:creationId xmlns:a16="http://schemas.microsoft.com/office/drawing/2014/main" id="{17BB85E5-F9B4-DFEB-FF8B-2ECBE2A8F360}"/>
              </a:ext>
            </a:extLst>
          </p:cNvPr>
          <p:cNvSpPr>
            <a:spLocks noGrp="1"/>
          </p:cNvSpPr>
          <p:nvPr>
            <p:ph type="ftr" sz="quarter" idx="11"/>
          </p:nvPr>
        </p:nvSpPr>
        <p:spPr/>
        <p:txBody>
          <a:bodyPr/>
          <a:lstStyle/>
          <a:p>
            <a:endParaRPr lang="en-US">
              <a:solidFill>
                <a:prstClr val="black"/>
              </a:solidFill>
            </a:endParaRPr>
          </a:p>
        </p:txBody>
      </p:sp>
      <p:sp>
        <p:nvSpPr>
          <p:cNvPr id="7" name="Slide Number Placeholder 6">
            <a:extLst>
              <a:ext uri="{FF2B5EF4-FFF2-40B4-BE49-F238E27FC236}">
                <a16:creationId xmlns:a16="http://schemas.microsoft.com/office/drawing/2014/main" id="{A1B30B8A-0F1B-30CB-C042-A1835CAF37D0}"/>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985620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9B6C0-8FEA-9E05-837E-7ECAA761730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B6355E5-7B02-D3D4-1683-048CCB064CE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486BEC8-80F1-8983-5EB9-78F7C4F093E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E4A330B-C839-C72A-751F-5A1DE12EC17B}"/>
              </a:ext>
            </a:extLst>
          </p:cNvPr>
          <p:cNvSpPr>
            <a:spLocks noGrp="1"/>
          </p:cNvSpPr>
          <p:nvPr>
            <p:ph type="dt" sz="half" idx="10"/>
          </p:nvPr>
        </p:nvSpPr>
        <p:spPr/>
        <p:txBody>
          <a:bodyPr/>
          <a:lstStyle/>
          <a:p>
            <a:fld id="{BD813F9B-61DC-4372-AC68-7B7E9C0897D5}" type="datetime1">
              <a:rPr lang="en-US" smtClean="0">
                <a:solidFill>
                  <a:prstClr val="white"/>
                </a:solidFill>
              </a:rPr>
              <a:t>7/3/2023</a:t>
            </a:fld>
            <a:endParaRPr lang="en-US">
              <a:solidFill>
                <a:prstClr val="white"/>
              </a:solidFill>
            </a:endParaRPr>
          </a:p>
        </p:txBody>
      </p:sp>
      <p:sp>
        <p:nvSpPr>
          <p:cNvPr id="6" name="Footer Placeholder 5">
            <a:extLst>
              <a:ext uri="{FF2B5EF4-FFF2-40B4-BE49-F238E27FC236}">
                <a16:creationId xmlns:a16="http://schemas.microsoft.com/office/drawing/2014/main" id="{FBE2AE22-166B-EFFE-5270-F4E65DBC58E4}"/>
              </a:ext>
            </a:extLst>
          </p:cNvPr>
          <p:cNvSpPr>
            <a:spLocks noGrp="1"/>
          </p:cNvSpPr>
          <p:nvPr>
            <p:ph type="ftr" sz="quarter" idx="11"/>
          </p:nvPr>
        </p:nvSpPr>
        <p:spPr/>
        <p:txBody>
          <a:bodyPr/>
          <a:lstStyle/>
          <a:p>
            <a:endParaRPr lang="en-US">
              <a:solidFill>
                <a:prstClr val="white"/>
              </a:solidFill>
            </a:endParaRPr>
          </a:p>
        </p:txBody>
      </p:sp>
      <p:sp>
        <p:nvSpPr>
          <p:cNvPr id="7" name="Slide Number Placeholder 6">
            <a:extLst>
              <a:ext uri="{FF2B5EF4-FFF2-40B4-BE49-F238E27FC236}">
                <a16:creationId xmlns:a16="http://schemas.microsoft.com/office/drawing/2014/main" id="{D9EC5A75-D1E8-E6FA-FF46-077677CF6E80}"/>
              </a:ext>
            </a:extLst>
          </p:cNvPr>
          <p:cNvSpPr>
            <a:spLocks noGrp="1"/>
          </p:cNvSpPr>
          <p:nvPr>
            <p:ph type="sldNum" sz="quarter" idx="12"/>
          </p:nvPr>
        </p:nvSpPr>
        <p:spPr/>
        <p:txBody>
          <a:bodyPr/>
          <a:lstStyle/>
          <a:p>
            <a:fld id="{D7E63A33-8271-4DD0-9C48-789913D7C11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370050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02016-3575-BA84-115A-9794140D750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C0EF282-CD73-6D35-B481-77CDC4B1EB2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4B953C-B946-F6C2-CFB4-B318EF8D993E}"/>
              </a:ext>
            </a:extLst>
          </p:cNvPr>
          <p:cNvSpPr>
            <a:spLocks noGrp="1"/>
          </p:cNvSpPr>
          <p:nvPr>
            <p:ph type="dt" sz="half" idx="10"/>
          </p:nvPr>
        </p:nvSpPr>
        <p:spPr/>
        <p:txBody>
          <a:bodyPr/>
          <a:lstStyle/>
          <a:p>
            <a:fld id="{2FBD2A46-6FED-42D0-89DA-1DF8B1569F1D}"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C2786B4E-BD42-E24B-7F1C-9033EA1117F4}"/>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07E6C926-3D28-2734-1909-9BD8C3B71BAB}"/>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2147775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9070AE-4E57-426A-FDFF-146BAB8E41F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840899-379E-6F7F-2561-32B37F45043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53ED422-728A-27F9-9C61-2E64A1531D29}"/>
              </a:ext>
            </a:extLst>
          </p:cNvPr>
          <p:cNvSpPr>
            <a:spLocks noGrp="1"/>
          </p:cNvSpPr>
          <p:nvPr>
            <p:ph type="dt" sz="half" idx="10"/>
          </p:nvPr>
        </p:nvSpPr>
        <p:spPr/>
        <p:txBody>
          <a:bodyPr/>
          <a:lstStyle/>
          <a:p>
            <a:fld id="{6E99DC9D-AE1B-4655-9BE9-6215BA2C8378}" type="datetime1">
              <a:rPr lang="en-US" smtClean="0">
                <a:solidFill>
                  <a:prstClr val="black"/>
                </a:solidFill>
              </a:rPr>
              <a:t>7/3/2023</a:t>
            </a:fld>
            <a:endParaRPr lang="en-US">
              <a:solidFill>
                <a:prstClr val="black"/>
              </a:solidFill>
            </a:endParaRPr>
          </a:p>
        </p:txBody>
      </p:sp>
      <p:sp>
        <p:nvSpPr>
          <p:cNvPr id="5" name="Footer Placeholder 4">
            <a:extLst>
              <a:ext uri="{FF2B5EF4-FFF2-40B4-BE49-F238E27FC236}">
                <a16:creationId xmlns:a16="http://schemas.microsoft.com/office/drawing/2014/main" id="{4AB3EFD6-F80F-C05F-1C01-A953110FC0B9}"/>
              </a:ext>
            </a:extLst>
          </p:cNvPr>
          <p:cNvSpPr>
            <a:spLocks noGrp="1"/>
          </p:cNvSpPr>
          <p:nvPr>
            <p:ph type="ftr" sz="quarter" idx="11"/>
          </p:nvPr>
        </p:nvSpPr>
        <p:spPr/>
        <p:txBody>
          <a:bodyPr/>
          <a:lstStyle/>
          <a:p>
            <a:endParaRPr lang="en-US">
              <a:solidFill>
                <a:prstClr val="black"/>
              </a:solidFill>
            </a:endParaRPr>
          </a:p>
        </p:txBody>
      </p:sp>
      <p:sp>
        <p:nvSpPr>
          <p:cNvPr id="6" name="Slide Number Placeholder 5">
            <a:extLst>
              <a:ext uri="{FF2B5EF4-FFF2-40B4-BE49-F238E27FC236}">
                <a16:creationId xmlns:a16="http://schemas.microsoft.com/office/drawing/2014/main" id="{A6219E63-5B04-1E13-4A41-F0078F23AACA}"/>
              </a:ext>
            </a:extLst>
          </p:cNvPr>
          <p:cNvSpPr>
            <a:spLocks noGrp="1"/>
          </p:cNvSpPr>
          <p:nvPr>
            <p:ph type="sldNum" sz="quarter" idx="12"/>
          </p:nvPr>
        </p:nvSpPr>
        <p:spPr/>
        <p:txBody>
          <a:bodyPr/>
          <a:lstStyle/>
          <a:p>
            <a:fld id="{D7E63A33-8271-4DD0-9C48-789913D7C115}" type="slidenum">
              <a:rPr lang="en-US" smtClean="0">
                <a:solidFill>
                  <a:prstClr val="black"/>
                </a:solidFill>
              </a:rPr>
              <a:pPr/>
              <a:t>‹#›</a:t>
            </a:fld>
            <a:endParaRPr lang="en-US">
              <a:solidFill>
                <a:prstClr val="black"/>
              </a:solidFill>
            </a:endParaRPr>
          </a:p>
        </p:txBody>
      </p:sp>
    </p:spTree>
    <p:extLst>
      <p:ext uri="{BB962C8B-B14F-4D97-AF65-F5344CB8AC3E}">
        <p14:creationId xmlns:p14="http://schemas.microsoft.com/office/powerpoint/2010/main" val="3880134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9728DA9-2827-4BF7-98D9-FA98BBDAE8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1D50447-629B-22C4-353E-CF2C73FDF83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AADB62-87B5-1661-7BFA-E543DD1EF82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07AD9F-8B9F-4250-A9FE-BB6F0A9013ED}" type="datetime1">
              <a:rPr lang="en-US" smtClean="0">
                <a:solidFill>
                  <a:prstClr val="black"/>
                </a:solidFill>
              </a:rPr>
              <a:t>7/3/2023</a:t>
            </a:fld>
            <a:endParaRPr lang="en-US" dirty="0">
              <a:solidFill>
                <a:prstClr val="black"/>
              </a:solidFill>
            </a:endParaRPr>
          </a:p>
        </p:txBody>
      </p:sp>
      <p:sp>
        <p:nvSpPr>
          <p:cNvPr id="5" name="Footer Placeholder 4">
            <a:extLst>
              <a:ext uri="{FF2B5EF4-FFF2-40B4-BE49-F238E27FC236}">
                <a16:creationId xmlns:a16="http://schemas.microsoft.com/office/drawing/2014/main" id="{0FF0CE40-040A-7B04-9195-A13DC5564D0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solidFill>
            </a:endParaRPr>
          </a:p>
        </p:txBody>
      </p:sp>
      <p:sp>
        <p:nvSpPr>
          <p:cNvPr id="6" name="Slide Number Placeholder 5">
            <a:extLst>
              <a:ext uri="{FF2B5EF4-FFF2-40B4-BE49-F238E27FC236}">
                <a16:creationId xmlns:a16="http://schemas.microsoft.com/office/drawing/2014/main" id="{F1FB1A83-A3F7-22A2-475F-0F50EE1B7B5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7E63A33-8271-4DD0-9C48-789913D7C11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24994626"/>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pn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1.png"/><Relationship Id="rId4" Type="http://schemas.microsoft.com/office/2007/relationships/hdphoto" Target="../media/hdphoto2.wdp"/></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microsoft.com/office/2007/relationships/hdphoto" Target="../media/hdphoto3.wdp"/></Relationships>
</file>

<file path=ppt/slides/_rels/slide1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gif"/></Relationships>
</file>

<file path=ppt/slides/_rels/slide16.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29.xml.rels><?xml version="1.0" encoding="UTF-8" standalone="yes"?>
<Relationships xmlns="http://schemas.openxmlformats.org/package/2006/relationships"><Relationship Id="rId3" Type="http://schemas.openxmlformats.org/officeDocument/2006/relationships/hyperlink" Target="../Video%20Material/Maisie%20Sequence%20v3.mp4"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Freeform: Shape 19">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Rectangle 21">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C65A3B-4B4E-D20D-F2F5-2CFAF058919B}"/>
              </a:ext>
            </a:extLst>
          </p:cNvPr>
          <p:cNvSpPr>
            <a:spLocks noGrp="1"/>
          </p:cNvSpPr>
          <p:nvPr>
            <p:ph type="title"/>
          </p:nvPr>
        </p:nvSpPr>
        <p:spPr>
          <a:xfrm>
            <a:off x="466722" y="586855"/>
            <a:ext cx="3201366" cy="3387497"/>
          </a:xfrm>
        </p:spPr>
        <p:txBody>
          <a:bodyPr anchor="b">
            <a:normAutofit/>
          </a:bodyPr>
          <a:lstStyle/>
          <a:p>
            <a:pPr algn="r"/>
            <a:r>
              <a:rPr lang="en-GB" sz="4000" dirty="0">
                <a:solidFill>
                  <a:srgbClr val="FFFFFF"/>
                </a:solidFill>
                <a:latin typeface="Tahoma" panose="020B0604030504040204" pitchFamily="34" charset="0"/>
                <a:ea typeface="Tahoma" panose="020B0604030504040204" pitchFamily="34" charset="0"/>
                <a:cs typeface="Tahoma" panose="020B0604030504040204" pitchFamily="34" charset="0"/>
              </a:rPr>
              <a:t>Using a Small Steps Approach</a:t>
            </a:r>
          </a:p>
        </p:txBody>
      </p:sp>
      <p:sp>
        <p:nvSpPr>
          <p:cNvPr id="3" name="Content Placeholder 2">
            <a:extLst>
              <a:ext uri="{FF2B5EF4-FFF2-40B4-BE49-F238E27FC236}">
                <a16:creationId xmlns:a16="http://schemas.microsoft.com/office/drawing/2014/main" id="{98D71513-FA7E-D924-226B-6514E11480EF}"/>
              </a:ext>
            </a:extLst>
          </p:cNvPr>
          <p:cNvSpPr>
            <a:spLocks noGrp="1"/>
          </p:cNvSpPr>
          <p:nvPr>
            <p:ph idx="1"/>
          </p:nvPr>
        </p:nvSpPr>
        <p:spPr>
          <a:xfrm>
            <a:off x="4200808" y="649480"/>
            <a:ext cx="5556602" cy="5546047"/>
          </a:xfrm>
        </p:spPr>
        <p:txBody>
          <a:bodyPr anchor="ctr">
            <a:normAutofit/>
          </a:bodyPr>
          <a:lstStyle/>
          <a:p>
            <a:pPr marL="0" indent="0">
              <a:buNone/>
            </a:pPr>
            <a:r>
              <a:rPr lang="en-GB" sz="3600" dirty="0">
                <a:latin typeface="Tahoma" panose="020B0604030504040204" pitchFamily="34" charset="0"/>
                <a:ea typeface="Tahoma" panose="020B0604030504040204" pitchFamily="34" charset="0"/>
                <a:cs typeface="Tahoma" panose="020B0604030504040204" pitchFamily="34" charset="0"/>
              </a:rPr>
              <a:t>Breaking a learning goal down into smaller steps will make it easier for a child to achieve and is central to the Portage Model</a:t>
            </a:r>
          </a:p>
          <a:p>
            <a:endParaRPr lang="en-GB" sz="2000" dirty="0"/>
          </a:p>
        </p:txBody>
      </p:sp>
      <p:pic>
        <p:nvPicPr>
          <p:cNvPr id="7" name="Picture 6">
            <a:extLst>
              <a:ext uri="{FF2B5EF4-FFF2-40B4-BE49-F238E27FC236}">
                <a16:creationId xmlns:a16="http://schemas.microsoft.com/office/drawing/2014/main" id="{F32C2A26-C6E9-E19E-6991-CC0EBCD4FA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57418" y="2840408"/>
            <a:ext cx="2103150" cy="1197459"/>
          </a:xfrm>
          <a:prstGeom prst="rect">
            <a:avLst/>
          </a:prstGeom>
        </p:spPr>
      </p:pic>
      <p:sp>
        <p:nvSpPr>
          <p:cNvPr id="4" name="Slide Number Placeholder 3">
            <a:extLst>
              <a:ext uri="{FF2B5EF4-FFF2-40B4-BE49-F238E27FC236}">
                <a16:creationId xmlns:a16="http://schemas.microsoft.com/office/drawing/2014/main" id="{57F7425B-FDCF-1018-40BA-5304F92F854D}"/>
              </a:ext>
            </a:extLst>
          </p:cNvPr>
          <p:cNvSpPr>
            <a:spLocks noGrp="1"/>
          </p:cNvSpPr>
          <p:nvPr>
            <p:ph type="sldNum" sz="quarter" idx="12"/>
          </p:nvPr>
        </p:nvSpPr>
        <p:spPr>
          <a:xfrm>
            <a:off x="11704320" y="6455664"/>
            <a:ext cx="448056" cy="365125"/>
          </a:xfrm>
        </p:spPr>
        <p:txBody>
          <a:bodyPr>
            <a:normAutofit/>
          </a:bodyPr>
          <a:lstStyle/>
          <a:p>
            <a:pPr>
              <a:spcAft>
                <a:spcPts val="600"/>
              </a:spcAft>
            </a:pPr>
            <a:fld id="{D7E63A33-8271-4DD0-9C48-789913D7C115}" type="slidenum">
              <a:rPr lang="en-US" sz="1100">
                <a:solidFill>
                  <a:schemeClr val="tx1">
                    <a:lumMod val="50000"/>
                    <a:lumOff val="50000"/>
                  </a:schemeClr>
                </a:solidFill>
              </a:rPr>
              <a:pPr>
                <a:spcAft>
                  <a:spcPts val="600"/>
                </a:spcAft>
              </a:pPr>
              <a:t>1</a:t>
            </a:fld>
            <a:endParaRPr lang="en-US" sz="1100">
              <a:solidFill>
                <a:schemeClr val="tx1">
                  <a:lumMod val="50000"/>
                  <a:lumOff val="50000"/>
                </a:schemeClr>
              </a:solidFill>
            </a:endParaRPr>
          </a:p>
        </p:txBody>
      </p:sp>
    </p:spTree>
    <p:extLst>
      <p:ext uri="{BB962C8B-B14F-4D97-AF65-F5344CB8AC3E}">
        <p14:creationId xmlns:p14="http://schemas.microsoft.com/office/powerpoint/2010/main" val="168021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73723" y="627564"/>
            <a:ext cx="7836877"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Outcomes for Participants:</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Small Steps Approach</a:t>
            </a:r>
          </a:p>
        </p:txBody>
      </p:sp>
      <p:sp>
        <p:nvSpPr>
          <p:cNvPr id="2" name="Content Placeholder 1"/>
          <p:cNvSpPr>
            <a:spLocks noGrp="1"/>
          </p:cNvSpPr>
          <p:nvPr>
            <p:ph idx="1"/>
          </p:nvPr>
        </p:nvSpPr>
        <p:spPr>
          <a:xfrm>
            <a:off x="773723" y="2110155"/>
            <a:ext cx="8141677" cy="4346916"/>
          </a:xfrm>
        </p:spPr>
        <p:txBody>
          <a:bodyPr anchor="ctr">
            <a:normAutofit fontScale="92500" lnSpcReduction="10000"/>
          </a:bodyPr>
          <a:lstStyle/>
          <a:p>
            <a:endParaRPr lang="en-GB" sz="2400" dirty="0"/>
          </a:p>
          <a:p>
            <a:r>
              <a:rPr lang="en-GB" sz="4400" dirty="0">
                <a:latin typeface="Tahoma" panose="020B0604030504040204" pitchFamily="34" charset="0"/>
                <a:ea typeface="Tahoma" panose="020B0604030504040204" pitchFamily="34" charset="0"/>
                <a:cs typeface="Tahoma" panose="020B0604030504040204" pitchFamily="34" charset="0"/>
              </a:rPr>
              <a:t>To show you are able to break down tasks in a variety of ways to make learning easier</a:t>
            </a:r>
          </a:p>
          <a:p>
            <a:endParaRPr lang="en-GB" sz="4400" dirty="0">
              <a:latin typeface="Tahoma" panose="020B0604030504040204" pitchFamily="34" charset="0"/>
              <a:ea typeface="Tahoma" panose="020B0604030504040204" pitchFamily="34" charset="0"/>
              <a:cs typeface="Tahoma" panose="020B0604030504040204" pitchFamily="34" charset="0"/>
            </a:endParaRPr>
          </a:p>
          <a:p>
            <a:r>
              <a:rPr lang="en-GB" sz="4400" dirty="0">
                <a:latin typeface="Tahoma" panose="020B0604030504040204" pitchFamily="34" charset="0"/>
                <a:ea typeface="Tahoma" panose="020B0604030504040204" pitchFamily="34" charset="0"/>
                <a:cs typeface="Tahoma" panose="020B0604030504040204" pitchFamily="34" charset="0"/>
              </a:rPr>
              <a:t>To plan a sequence of small steps towards a Long Term Goal from a baseline.</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2</a:t>
            </a:fld>
            <a:endParaRPr lang="en-US">
              <a:solidFill>
                <a:srgbClr val="FFFFFF"/>
              </a:solidFill>
            </a:endParaRPr>
          </a:p>
        </p:txBody>
      </p:sp>
    </p:spTree>
    <p:extLst>
      <p:ext uri="{BB962C8B-B14F-4D97-AF65-F5344CB8AC3E}">
        <p14:creationId xmlns:p14="http://schemas.microsoft.com/office/powerpoint/2010/main" val="35299420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797387" y="1"/>
            <a:ext cx="7813213" cy="1428750"/>
          </a:xfrm>
        </p:spPr>
        <p:txBody>
          <a:bodyPr>
            <a:normAutofit fontScale="90000"/>
          </a:bodyPr>
          <a:lstStyle/>
          <a:p>
            <a:br>
              <a:rPr lang="en-GB" sz="2100" dirty="0"/>
            </a:br>
            <a:r>
              <a:rPr lang="en-GB" sz="3600" dirty="0">
                <a:latin typeface="Tahoma" panose="020B0604030504040204" pitchFamily="34" charset="0"/>
                <a:ea typeface="Tahoma" panose="020B0604030504040204" pitchFamily="34" charset="0"/>
                <a:cs typeface="Tahoma" panose="020B0604030504040204" pitchFamily="34" charset="0"/>
              </a:rPr>
              <a:t>Small Steps Approach: </a:t>
            </a:r>
            <a:br>
              <a:rPr lang="en-GB" sz="3600" dirty="0">
                <a:latin typeface="Tahoma" panose="020B0604030504040204" pitchFamily="34" charset="0"/>
                <a:ea typeface="Tahoma" panose="020B0604030504040204" pitchFamily="34" charset="0"/>
                <a:cs typeface="Tahoma" panose="020B0604030504040204" pitchFamily="34" charset="0"/>
              </a:rPr>
            </a:br>
            <a:r>
              <a:rPr lang="en-GB" sz="3600" dirty="0">
                <a:latin typeface="Tahoma" panose="020B0604030504040204" pitchFamily="34" charset="0"/>
                <a:ea typeface="Tahoma" panose="020B0604030504040204" pitchFamily="34" charset="0"/>
                <a:cs typeface="Tahoma" panose="020B0604030504040204" pitchFamily="34" charset="0"/>
              </a:rPr>
              <a:t>Objectives</a:t>
            </a:r>
            <a:br>
              <a:rPr lang="en-GB" sz="2100" dirty="0"/>
            </a:br>
            <a:endParaRPr lang="en-GB" sz="2100" dirty="0"/>
          </a:p>
        </p:txBody>
      </p:sp>
      <p:sp>
        <p:nvSpPr>
          <p:cNvPr id="2" name="Content Placeholder 1"/>
          <p:cNvSpPr>
            <a:spLocks noGrp="1"/>
          </p:cNvSpPr>
          <p:nvPr>
            <p:ph idx="1"/>
          </p:nvPr>
        </p:nvSpPr>
        <p:spPr>
          <a:xfrm>
            <a:off x="797387" y="1143000"/>
            <a:ext cx="7618854" cy="5213349"/>
          </a:xfrm>
        </p:spPr>
        <p:txBody>
          <a:bodyPr anchor="ctr">
            <a:normAutofit/>
          </a:bodyPr>
          <a:lstStyle/>
          <a:p>
            <a:pPr marL="109728" indent="0">
              <a:spcBef>
                <a:spcPts val="1200"/>
              </a:spcBef>
              <a:buNone/>
            </a:pPr>
            <a:r>
              <a:rPr lang="en-GB" sz="3200" dirty="0">
                <a:latin typeface="Tahoma" panose="020B0604030504040204" pitchFamily="34" charset="0"/>
                <a:ea typeface="Tahoma" panose="020B0604030504040204" pitchFamily="34" charset="0"/>
                <a:cs typeface="Tahoma" panose="020B0604030504040204" pitchFamily="34" charset="0"/>
              </a:rPr>
              <a:t>Participants will be able to:</a:t>
            </a:r>
          </a:p>
          <a:p>
            <a:pPr>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Break a task down into </a:t>
            </a:r>
            <a:r>
              <a:rPr lang="en-GB" sz="3200" b="1" dirty="0">
                <a:latin typeface="Tahoma" panose="020B0604030504040204" pitchFamily="34" charset="0"/>
                <a:ea typeface="Tahoma" panose="020B0604030504040204" pitchFamily="34" charset="0"/>
                <a:cs typeface="Tahoma" panose="020B0604030504040204" pitchFamily="34" charset="0"/>
              </a:rPr>
              <a:t>component skills </a:t>
            </a:r>
            <a:r>
              <a:rPr lang="en-GB" sz="3200" dirty="0">
                <a:latin typeface="Tahoma" panose="020B0604030504040204" pitchFamily="34" charset="0"/>
                <a:ea typeface="Tahoma" panose="020B0604030504040204" pitchFamily="34" charset="0"/>
                <a:cs typeface="Tahoma" panose="020B0604030504040204" pitchFamily="34" charset="0"/>
              </a:rPr>
              <a:t>as a </a:t>
            </a:r>
            <a:r>
              <a:rPr lang="en-GB" sz="3200" b="1" dirty="0">
                <a:latin typeface="Tahoma" panose="020B0604030504040204" pitchFamily="34" charset="0"/>
                <a:ea typeface="Tahoma" panose="020B0604030504040204" pitchFamily="34" charset="0"/>
                <a:cs typeface="Tahoma" panose="020B0604030504040204" pitchFamily="34" charset="0"/>
              </a:rPr>
              <a:t>task analysis</a:t>
            </a:r>
          </a:p>
          <a:p>
            <a:pPr>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Name the </a:t>
            </a:r>
            <a:r>
              <a:rPr lang="en-GB" sz="3200" b="1" dirty="0">
                <a:latin typeface="Tahoma" panose="020B0604030504040204" pitchFamily="34" charset="0"/>
                <a:ea typeface="Tahoma" panose="020B0604030504040204" pitchFamily="34" charset="0"/>
                <a:cs typeface="Tahoma" panose="020B0604030504040204" pitchFamily="34" charset="0"/>
              </a:rPr>
              <a:t>different types of prompts </a:t>
            </a:r>
            <a:r>
              <a:rPr lang="en-GB" sz="3200" dirty="0">
                <a:latin typeface="Tahoma" panose="020B0604030504040204" pitchFamily="34" charset="0"/>
                <a:ea typeface="Tahoma" panose="020B0604030504040204" pitchFamily="34" charset="0"/>
                <a:cs typeface="Tahoma" panose="020B0604030504040204" pitchFamily="34" charset="0"/>
              </a:rPr>
              <a:t>that support learning</a:t>
            </a:r>
          </a:p>
          <a:p>
            <a:pPr>
              <a:spcBef>
                <a:spcPts val="1200"/>
              </a:spcBef>
            </a:pPr>
            <a:r>
              <a:rPr lang="en-GB" sz="3200" dirty="0">
                <a:latin typeface="Tahoma" panose="020B0604030504040204" pitchFamily="34" charset="0"/>
                <a:ea typeface="Tahoma" panose="020B0604030504040204" pitchFamily="34" charset="0"/>
                <a:cs typeface="Tahoma" panose="020B0604030504040204" pitchFamily="34" charset="0"/>
              </a:rPr>
              <a:t>State what elements can be changed to </a:t>
            </a:r>
            <a:r>
              <a:rPr lang="en-GB" sz="3200" b="1" dirty="0">
                <a:latin typeface="Tahoma" panose="020B0604030504040204" pitchFamily="34" charset="0"/>
                <a:ea typeface="Tahoma" panose="020B0604030504040204" pitchFamily="34" charset="0"/>
                <a:cs typeface="Tahoma" panose="020B0604030504040204" pitchFamily="34" charset="0"/>
              </a:rPr>
              <a:t>make a task easier</a:t>
            </a:r>
          </a:p>
          <a:p>
            <a:pPr>
              <a:spcBef>
                <a:spcPts val="1200"/>
              </a:spcBef>
            </a:pPr>
            <a:r>
              <a:rPr lang="en-GB" sz="3200" b="1" dirty="0">
                <a:latin typeface="Tahoma" panose="020B0604030504040204" pitchFamily="34" charset="0"/>
                <a:ea typeface="Tahoma" panose="020B0604030504040204" pitchFamily="34" charset="0"/>
                <a:cs typeface="Tahoma" panose="020B0604030504040204" pitchFamily="34" charset="0"/>
              </a:rPr>
              <a:t>Plan a sequence of small steps </a:t>
            </a:r>
            <a:r>
              <a:rPr lang="en-GB" sz="3200" dirty="0">
                <a:latin typeface="Tahoma" panose="020B0604030504040204" pitchFamily="34" charset="0"/>
                <a:ea typeface="Tahoma" panose="020B0604030504040204" pitchFamily="34" charset="0"/>
                <a:cs typeface="Tahoma" panose="020B0604030504040204" pitchFamily="34" charset="0"/>
              </a:rPr>
              <a:t>towards a Long Term Goal.</a:t>
            </a:r>
          </a:p>
        </p:txBody>
      </p:sp>
      <p:sp>
        <p:nvSpPr>
          <p:cNvPr id="17" name="Rectangle 16">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a:t>
            </a:fld>
            <a:endParaRPr lang="en-US">
              <a:solidFill>
                <a:srgbClr val="FFFFFF"/>
              </a:solidFill>
            </a:endParaRPr>
          </a:p>
        </p:txBody>
      </p:sp>
    </p:spTree>
    <p:extLst>
      <p:ext uri="{BB962C8B-B14F-4D97-AF65-F5344CB8AC3E}">
        <p14:creationId xmlns:p14="http://schemas.microsoft.com/office/powerpoint/2010/main" val="34252266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fld id="{66DF7574-1F74-4C14-8184-C03417186D0A}" type="slidenum">
              <a:rPr lang="en-GB" altLang="en-US" sz="1000"/>
              <a:pPr eaLnBrk="1" hangingPunct="1">
                <a:spcBef>
                  <a:spcPct val="0"/>
                </a:spcBef>
                <a:buClrTx/>
                <a:buFontTx/>
                <a:buNone/>
              </a:pPr>
              <a:t>4</a:t>
            </a:fld>
            <a:endParaRPr lang="en-GB" altLang="en-US" sz="1000"/>
          </a:p>
        </p:txBody>
      </p:sp>
      <p:sp>
        <p:nvSpPr>
          <p:cNvPr id="4098" name="Rectangle 2"/>
          <p:cNvSpPr>
            <a:spLocks noChangeArrowheads="1"/>
          </p:cNvSpPr>
          <p:nvPr/>
        </p:nvSpPr>
        <p:spPr bwMode="auto">
          <a:xfrm>
            <a:off x="6096000" y="609601"/>
            <a:ext cx="434340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b="1" dirty="0">
                <a:solidFill>
                  <a:schemeClr val="tx2"/>
                </a:solidFill>
                <a:latin typeface="+mn-lt"/>
              </a:rPr>
              <a:t>Long Term Goal</a:t>
            </a:r>
          </a:p>
        </p:txBody>
      </p:sp>
      <p:sp>
        <p:nvSpPr>
          <p:cNvPr id="4099" name="Rectangle 3"/>
          <p:cNvSpPr>
            <a:spLocks noChangeArrowheads="1"/>
          </p:cNvSpPr>
          <p:nvPr/>
        </p:nvSpPr>
        <p:spPr bwMode="auto">
          <a:xfrm>
            <a:off x="3305176" y="5638801"/>
            <a:ext cx="301942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dirty="0">
                <a:solidFill>
                  <a:schemeClr val="tx2"/>
                </a:solidFill>
                <a:latin typeface="+mn-lt"/>
              </a:rPr>
              <a:t>can do this now</a:t>
            </a:r>
          </a:p>
        </p:txBody>
      </p:sp>
      <p:grpSp>
        <p:nvGrpSpPr>
          <p:cNvPr id="2" name="Group 4"/>
          <p:cNvGrpSpPr>
            <a:grpSpLocks/>
          </p:cNvGrpSpPr>
          <p:nvPr/>
        </p:nvGrpSpPr>
        <p:grpSpPr bwMode="auto">
          <a:xfrm>
            <a:off x="3810000" y="1295400"/>
            <a:ext cx="4495800" cy="4191000"/>
            <a:chOff x="1440" y="816"/>
            <a:chExt cx="2832" cy="2640"/>
          </a:xfrm>
        </p:grpSpPr>
        <p:sp>
          <p:nvSpPr>
            <p:cNvPr id="8200" name="Line 5"/>
            <p:cNvSpPr>
              <a:spLocks noChangeShapeType="1"/>
            </p:cNvSpPr>
            <p:nvPr/>
          </p:nvSpPr>
          <p:spPr bwMode="auto">
            <a:xfrm>
              <a:off x="1440" y="3456"/>
              <a:ext cx="1440" cy="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01" name="Line 6"/>
            <p:cNvSpPr>
              <a:spLocks noChangeShapeType="1"/>
            </p:cNvSpPr>
            <p:nvPr/>
          </p:nvSpPr>
          <p:spPr bwMode="auto">
            <a:xfrm>
              <a:off x="2880" y="816"/>
              <a:ext cx="1392" cy="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sp>
          <p:nvSpPr>
            <p:cNvPr id="8202" name="Line 7"/>
            <p:cNvSpPr>
              <a:spLocks noChangeShapeType="1"/>
            </p:cNvSpPr>
            <p:nvPr/>
          </p:nvSpPr>
          <p:spPr bwMode="auto">
            <a:xfrm flipV="1">
              <a:off x="2880" y="816"/>
              <a:ext cx="0" cy="2640"/>
            </a:xfrm>
            <a:prstGeom prst="line">
              <a:avLst/>
            </a:prstGeom>
            <a:noFill/>
            <a:ln w="19050">
              <a:solidFill>
                <a:schemeClr val="tx1"/>
              </a:solidFill>
              <a:round/>
              <a:headEnd/>
              <a:tailEnd/>
            </a:ln>
            <a:extLst>
              <a:ext uri="{909E8E84-426E-40DD-AFC4-6F175D3DCCD1}">
                <a14:hiddenFill xmlns:a14="http://schemas.microsoft.com/office/drawing/2010/main">
                  <a:noFill/>
                </a14:hiddenFill>
              </a:ext>
            </a:extLst>
          </p:spPr>
          <p:txBody>
            <a:bodyPr/>
            <a:lstStyle/>
            <a:p>
              <a:endParaRPr lang="en-GB"/>
            </a:p>
          </p:txBody>
        </p:sp>
      </p:grpSp>
      <p:sp>
        <p:nvSpPr>
          <p:cNvPr id="4104" name="Text Box 8"/>
          <p:cNvSpPr txBox="1">
            <a:spLocks noChangeArrowheads="1"/>
          </p:cNvSpPr>
          <p:nvPr/>
        </p:nvSpPr>
        <p:spPr bwMode="auto">
          <a:xfrm>
            <a:off x="6275389" y="1584325"/>
            <a:ext cx="397033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dirty="0">
                <a:solidFill>
                  <a:schemeClr val="tx2"/>
                </a:solidFill>
                <a:latin typeface="+mn-lt"/>
              </a:rPr>
              <a:t>will be able to do this</a:t>
            </a:r>
          </a:p>
          <a:p>
            <a:pPr eaLnBrk="1" hangingPunct="1">
              <a:spcBef>
                <a:spcPct val="0"/>
              </a:spcBef>
              <a:buClrTx/>
              <a:buFontTx/>
              <a:buNone/>
            </a:pPr>
            <a:endParaRPr lang="en-GB" altLang="en-US" sz="2400" dirty="0">
              <a:latin typeface="+mn-lt"/>
            </a:endParaRPr>
          </a:p>
        </p:txBody>
      </p:sp>
      <p:sp>
        <p:nvSpPr>
          <p:cNvPr id="4105" name="Rectangle 9"/>
          <p:cNvSpPr>
            <a:spLocks noChangeArrowheads="1"/>
          </p:cNvSpPr>
          <p:nvPr/>
        </p:nvSpPr>
        <p:spPr bwMode="auto">
          <a:xfrm>
            <a:off x="3216275" y="4733926"/>
            <a:ext cx="28019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accent1"/>
              </a:buClr>
              <a:buFont typeface="Wingdings" panose="05000000000000000000" pitchFamily="2" charset="2"/>
              <a:buChar char="l"/>
              <a:defRPr sz="3200">
                <a:solidFill>
                  <a:schemeClr val="tx1"/>
                </a:solidFill>
                <a:latin typeface="Arial" panose="020B0604020202020204" pitchFamily="34" charset="0"/>
              </a:defRPr>
            </a:lvl1pPr>
            <a:lvl2pPr marL="742950" indent="-285750" eaLnBrk="0" hangingPunct="0">
              <a:spcBef>
                <a:spcPct val="20000"/>
              </a:spcBef>
              <a:buClr>
                <a:schemeClr val="accent1"/>
              </a:buClr>
              <a:buFont typeface="Wingdings" panose="05000000000000000000" pitchFamily="2" charset="2"/>
              <a:buChar char="¡"/>
              <a:defRPr sz="2700">
                <a:solidFill>
                  <a:schemeClr val="tx1"/>
                </a:solidFill>
                <a:latin typeface="Arial" panose="020B0604020202020204" pitchFamily="34" charset="0"/>
              </a:defRPr>
            </a:lvl2pPr>
            <a:lvl3pPr marL="1143000" indent="-228600" eaLnBrk="0" hangingPunct="0">
              <a:spcBef>
                <a:spcPct val="20000"/>
              </a:spcBef>
              <a:buClr>
                <a:schemeClr val="accent1"/>
              </a:buClr>
              <a:buFont typeface="Wingdings" panose="05000000000000000000" pitchFamily="2" charset="2"/>
              <a:buChar char="l"/>
              <a:defRPr sz="2300">
                <a:solidFill>
                  <a:schemeClr val="tx1"/>
                </a:solidFill>
                <a:latin typeface="Arial" panose="020B0604020202020204" pitchFamily="34" charset="0"/>
              </a:defRPr>
            </a:lvl3pPr>
            <a:lvl4pPr marL="1600200" indent="-228600" eaLnBrk="0" hangingPunct="0">
              <a:spcBef>
                <a:spcPct val="20000"/>
              </a:spcBef>
              <a:buClr>
                <a:schemeClr val="accent1"/>
              </a:buClr>
              <a:buChar char="•"/>
              <a:defRPr sz="2000">
                <a:solidFill>
                  <a:schemeClr val="tx1"/>
                </a:solidFill>
                <a:latin typeface="Arial" panose="020B0604020202020204" pitchFamily="34" charset="0"/>
              </a:defRPr>
            </a:lvl4pPr>
            <a:lvl5pPr marL="2057400" indent="-228600" eaLnBrk="0" hangingPunct="0">
              <a:spcBef>
                <a:spcPct val="20000"/>
              </a:spcBef>
              <a:buClr>
                <a:schemeClr val="accent1"/>
              </a:buClr>
              <a:buFont typeface="Wingdings" panose="05000000000000000000" pitchFamily="2" charset="2"/>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1"/>
              </a:buClr>
              <a:buFont typeface="Wingdings" panose="05000000000000000000" pitchFamily="2" charset="2"/>
              <a:buChar char=""/>
              <a:defRPr sz="2000">
                <a:solidFill>
                  <a:schemeClr val="tx1"/>
                </a:solidFill>
                <a:latin typeface="Arial" panose="020B0604020202020204" pitchFamily="34" charset="0"/>
              </a:defRPr>
            </a:lvl9pPr>
          </a:lstStyle>
          <a:p>
            <a:pPr eaLnBrk="1" hangingPunct="1">
              <a:spcBef>
                <a:spcPct val="0"/>
              </a:spcBef>
              <a:buClrTx/>
              <a:buFontTx/>
              <a:buNone/>
            </a:pPr>
            <a:r>
              <a:rPr lang="en-GB" altLang="en-US" b="1" dirty="0">
                <a:solidFill>
                  <a:schemeClr val="tx2"/>
                </a:solidFill>
                <a:latin typeface="+mn-lt"/>
              </a:rPr>
              <a:t>Baseline</a:t>
            </a:r>
            <a:endParaRPr lang="en-GB" altLang="en-US" dirty="0">
              <a:solidFill>
                <a:schemeClr val="tx2"/>
              </a:solidFill>
              <a:latin typeface="+mn-lt"/>
            </a:endParaRP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3014" y="4386264"/>
            <a:ext cx="1838325" cy="1733550"/>
          </a:xfrm>
          <a:prstGeom prst="rect">
            <a:avLst/>
          </a:prstGeom>
        </p:spPr>
      </p:pic>
      <p:pic>
        <p:nvPicPr>
          <p:cNvPr id="16" name="Picture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245726" y="390302"/>
            <a:ext cx="1536319" cy="1869743"/>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94795" y="5339896"/>
            <a:ext cx="1910318" cy="1005234"/>
          </a:xfrm>
          <a:prstGeom prst="rect">
            <a:avLst/>
          </a:prstGeom>
        </p:spPr>
      </p:pic>
    </p:spTree>
    <p:extLst>
      <p:ext uri="{BB962C8B-B14F-4D97-AF65-F5344CB8AC3E}">
        <p14:creationId xmlns:p14="http://schemas.microsoft.com/office/powerpoint/2010/main" val="12473626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05"/>
                                        </p:tgtEl>
                                        <p:attrNameLst>
                                          <p:attrName>style.visibility</p:attrName>
                                        </p:attrNameLst>
                                      </p:cBhvr>
                                      <p:to>
                                        <p:strVal val="visible"/>
                                      </p:to>
                                    </p:set>
                                    <p:animEffect transition="in" filter="dissolve">
                                      <p:cBhvr>
                                        <p:cTn id="7" dur="500"/>
                                        <p:tgtEl>
                                          <p:spTgt spid="410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099"/>
                                        </p:tgtEl>
                                        <p:attrNameLst>
                                          <p:attrName>style.visibility</p:attrName>
                                        </p:attrNameLst>
                                      </p:cBhvr>
                                      <p:to>
                                        <p:strVal val="visible"/>
                                      </p:to>
                                    </p:set>
                                    <p:animEffect transition="in" filter="dissolve">
                                      <p:cBhvr>
                                        <p:cTn id="12" dur="500"/>
                                        <p:tgtEl>
                                          <p:spTgt spid="409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4098"/>
                                        </p:tgtEl>
                                        <p:attrNameLst>
                                          <p:attrName>style.visibility</p:attrName>
                                        </p:attrNameLst>
                                      </p:cBhvr>
                                      <p:to>
                                        <p:strVal val="visible"/>
                                      </p:to>
                                    </p:set>
                                    <p:animEffect transition="in" filter="dissolve">
                                      <p:cBhvr>
                                        <p:cTn id="21" dur="1000"/>
                                        <p:tgtEl>
                                          <p:spTgt spid="4098"/>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4104"/>
                                        </p:tgtEl>
                                        <p:attrNameLst>
                                          <p:attrName>style.visibility</p:attrName>
                                        </p:attrNameLst>
                                      </p:cBhvr>
                                      <p:to>
                                        <p:strVal val="visible"/>
                                      </p:to>
                                    </p:set>
                                    <p:animEffect transition="in" filter="dissolve">
                                      <p:cBhvr>
                                        <p:cTn id="26" dur="500"/>
                                        <p:tgtEl>
                                          <p:spTgt spid="4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8" grpId="0"/>
      <p:bldP spid="4099" grpId="0"/>
      <p:bldP spid="4104" grpId="0"/>
      <p:bldP spid="4105"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1136428" y="627564"/>
            <a:ext cx="7474172" cy="1325563"/>
          </a:xfrm>
        </p:spPr>
        <p:txBody>
          <a:bodyPr>
            <a:normAutofit/>
          </a:bodyPr>
          <a:lstStyle/>
          <a:p>
            <a:pPr eaLnBrk="1" hangingPunct="1"/>
            <a:r>
              <a:rPr lang="en-GB" altLang="en-US" dirty="0">
                <a:latin typeface="Tahoma" panose="020B0604030504040204" pitchFamily="34" charset="0"/>
                <a:ea typeface="Tahoma" panose="020B0604030504040204" pitchFamily="34" charset="0"/>
                <a:cs typeface="Tahoma" panose="020B0604030504040204" pitchFamily="34" charset="0"/>
              </a:rPr>
              <a:t>A Small Steps Approach</a:t>
            </a:r>
          </a:p>
        </p:txBody>
      </p:sp>
      <p:sp>
        <p:nvSpPr>
          <p:cNvPr id="8196" name="Rectangle 3"/>
          <p:cNvSpPr>
            <a:spLocks noGrp="1" noChangeArrowheads="1"/>
          </p:cNvSpPr>
          <p:nvPr>
            <p:ph idx="1"/>
          </p:nvPr>
        </p:nvSpPr>
        <p:spPr>
          <a:xfrm>
            <a:off x="942535" y="1659989"/>
            <a:ext cx="7633823" cy="5061486"/>
          </a:xfrm>
        </p:spPr>
        <p:txBody>
          <a:bodyPr anchor="ctr">
            <a:normAutofit/>
          </a:bodyPr>
          <a:lstStyle/>
          <a:p>
            <a:pPr eaLnBrk="1" hangingPunct="1"/>
            <a:endParaRPr lang="en-GB" altLang="en-US" sz="3600" dirty="0"/>
          </a:p>
          <a:p>
            <a:pPr eaLnBrk="1" hangingPunct="1"/>
            <a:r>
              <a:rPr lang="en-GB" altLang="en-US" sz="3600" dirty="0">
                <a:latin typeface="Tahoma" panose="020B0604030504040204" pitchFamily="34" charset="0"/>
                <a:ea typeface="Tahoma" panose="020B0604030504040204" pitchFamily="34" charset="0"/>
                <a:cs typeface="Tahoma" panose="020B0604030504040204" pitchFamily="34" charset="0"/>
              </a:rPr>
              <a:t>In the Portage Model, this is  breaking down  a Long Term Goal into smaller steps that will help a child reach the goal. </a:t>
            </a:r>
          </a:p>
          <a:p>
            <a:pPr eaLnBrk="1" hangingPunct="1"/>
            <a:endParaRPr lang="en-GB" altLang="en-US" sz="3600" dirty="0">
              <a:latin typeface="Tahoma" panose="020B0604030504040204" pitchFamily="34" charset="0"/>
              <a:ea typeface="Tahoma" panose="020B0604030504040204" pitchFamily="34" charset="0"/>
              <a:cs typeface="Tahoma" panose="020B0604030504040204" pitchFamily="34" charset="0"/>
            </a:endParaRPr>
          </a:p>
          <a:p>
            <a:pPr eaLnBrk="1" hangingPunct="1"/>
            <a:r>
              <a:rPr lang="en-GB" altLang="en-US" sz="3600" dirty="0">
                <a:latin typeface="Tahoma" panose="020B0604030504040204" pitchFamily="34" charset="0"/>
                <a:ea typeface="Tahoma" panose="020B0604030504040204" pitchFamily="34" charset="0"/>
                <a:cs typeface="Tahoma" panose="020B0604030504040204" pitchFamily="34" charset="0"/>
              </a:rPr>
              <a:t>These smaller steps are known as the </a:t>
            </a:r>
            <a:r>
              <a:rPr lang="en-GB" altLang="en-US" sz="3600" b="1" i="1" dirty="0">
                <a:latin typeface="Tahoma" panose="020B0604030504040204" pitchFamily="34" charset="0"/>
                <a:ea typeface="Tahoma" panose="020B0604030504040204" pitchFamily="34" charset="0"/>
                <a:cs typeface="Tahoma" panose="020B0604030504040204" pitchFamily="34" charset="0"/>
              </a:rPr>
              <a:t>component skills.</a:t>
            </a:r>
          </a:p>
          <a:p>
            <a:pPr eaLnBrk="1" hangingPunct="1">
              <a:buFont typeface="Wingdings" panose="05000000000000000000" pitchFamily="2" charset="2"/>
              <a:buNone/>
            </a:pPr>
            <a:endParaRPr lang="en-GB" altLang="en-US" sz="3600" dirty="0"/>
          </a:p>
          <a:p>
            <a:pPr marL="109728" indent="0" eaLnBrk="1" hangingPunct="1">
              <a:buNone/>
            </a:pPr>
            <a:endParaRPr lang="en-GB" altLang="en-US" sz="2400" dirty="0"/>
          </a:p>
        </p:txBody>
      </p:sp>
      <p:sp>
        <p:nvSpPr>
          <p:cNvPr id="8201" name="Rectangle 8200">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03" name="Oval 8202">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8194" name="Slide Number Placeholder 5"/>
          <p:cNvSpPr>
            <a:spLocks noGrp="1"/>
          </p:cNvSpPr>
          <p:nvPr>
            <p:ph type="sldNum" sz="quarter" idx="12"/>
          </p:nvPr>
        </p:nvSpPr>
        <p:spPr>
          <a:xfrm>
            <a:off x="10341428" y="6356350"/>
            <a:ext cx="1012371" cy="365125"/>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Aft>
                <a:spcPts val="600"/>
              </a:spcAft>
            </a:pPr>
            <a:fld id="{9AE9CA60-C872-48CD-AEF2-BC2F75D373FF}" type="slidenum">
              <a:rPr lang="en-GB" altLang="en-US">
                <a:solidFill>
                  <a:srgbClr val="FFFFFF"/>
                </a:solidFill>
              </a:rPr>
              <a:pPr eaLnBrk="1" hangingPunct="1">
                <a:spcAft>
                  <a:spcPts val="600"/>
                </a:spcAft>
              </a:pPr>
              <a:t>5</a:t>
            </a:fld>
            <a:endParaRPr lang="en-GB" altLang="en-US">
              <a:solidFill>
                <a:srgbClr val="FFFFFF"/>
              </a:solidFill>
            </a:endParaRPr>
          </a:p>
        </p:txBody>
      </p:sp>
    </p:spTree>
    <p:extLst>
      <p:ext uri="{BB962C8B-B14F-4D97-AF65-F5344CB8AC3E}">
        <p14:creationId xmlns:p14="http://schemas.microsoft.com/office/powerpoint/2010/main" val="3549400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AE9CA60-C872-48CD-AEF2-BC2F75D373FF}" type="slidenum">
              <a:rPr lang="en-GB" altLang="en-US"/>
              <a:pPr eaLnBrk="1" hangingPunct="1"/>
              <a:t>6</a:t>
            </a:fld>
            <a:endParaRPr lang="en-GB" altLang="en-US"/>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2588" y="126857"/>
            <a:ext cx="11213667" cy="5916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33067" y="5454382"/>
            <a:ext cx="1714075" cy="901968"/>
          </a:xfrm>
          <a:prstGeom prst="rect">
            <a:avLst/>
          </a:prstGeom>
        </p:spPr>
      </p:pic>
    </p:spTree>
    <p:extLst>
      <p:ext uri="{BB962C8B-B14F-4D97-AF65-F5344CB8AC3E}">
        <p14:creationId xmlns:p14="http://schemas.microsoft.com/office/powerpoint/2010/main" val="37023114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982" y="136525"/>
            <a:ext cx="9986818" cy="63553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6606540" y="1943100"/>
            <a:ext cx="256032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424230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p:txBody>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Activity</a:t>
            </a:r>
            <a:r>
              <a:rPr lang="en-GB" altLang="en-US" dirty="0"/>
              <a:t> </a:t>
            </a:r>
          </a:p>
        </p:txBody>
      </p:sp>
      <p:sp>
        <p:nvSpPr>
          <p:cNvPr id="6148" name="Rectangle 3"/>
          <p:cNvSpPr>
            <a:spLocks noGrp="1" noChangeArrowheads="1"/>
          </p:cNvSpPr>
          <p:nvPr>
            <p:ph idx="1"/>
          </p:nvPr>
        </p:nvSpPr>
        <p:spPr/>
        <p:txBody>
          <a:bodyPr>
            <a:normAutofit fontScale="92500" lnSpcReduction="20000"/>
          </a:bodyPr>
          <a:lstStyle/>
          <a:p>
            <a:r>
              <a:rPr lang="en-GB" altLang="en-US" sz="3200" dirty="0">
                <a:latin typeface="Tahoma" panose="020B0604030504040204" pitchFamily="34" charset="0"/>
                <a:ea typeface="Tahoma" panose="020B0604030504040204" pitchFamily="34" charset="0"/>
                <a:cs typeface="Tahoma" panose="020B0604030504040204" pitchFamily="34" charset="0"/>
              </a:rPr>
              <a:t>Think about the long term goal of ‘</a:t>
            </a:r>
            <a:r>
              <a:rPr lang="en-GB" altLang="en-US" sz="3200" i="1" dirty="0">
                <a:latin typeface="Tahoma" panose="020B0604030504040204" pitchFamily="34" charset="0"/>
                <a:ea typeface="Tahoma" panose="020B0604030504040204" pitchFamily="34" charset="0"/>
                <a:cs typeface="Tahoma" panose="020B0604030504040204" pitchFamily="34" charset="0"/>
              </a:rPr>
              <a:t>putting on a sweatshirt</a:t>
            </a:r>
            <a:r>
              <a:rPr lang="en-GB" altLang="en-US" sz="3200" dirty="0">
                <a:latin typeface="Tahoma" panose="020B0604030504040204" pitchFamily="34" charset="0"/>
                <a:ea typeface="Tahoma" panose="020B0604030504040204" pitchFamily="34" charset="0"/>
                <a:cs typeface="Tahoma" panose="020B0604030504040204" pitchFamily="34" charset="0"/>
              </a:rPr>
              <a:t>’. </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What are the </a:t>
            </a:r>
            <a:r>
              <a:rPr lang="en-GB" altLang="en-US" sz="3200" b="1" dirty="0">
                <a:latin typeface="Tahoma" panose="020B0604030504040204" pitchFamily="34" charset="0"/>
                <a:ea typeface="Tahoma" panose="020B0604030504040204" pitchFamily="34" charset="0"/>
                <a:cs typeface="Tahoma" panose="020B0604030504040204" pitchFamily="34" charset="0"/>
              </a:rPr>
              <a:t>component skills</a:t>
            </a:r>
            <a:r>
              <a:rPr lang="en-GB" altLang="en-US" sz="3200" dirty="0">
                <a:latin typeface="Tahoma" panose="020B0604030504040204" pitchFamily="34" charset="0"/>
                <a:ea typeface="Tahoma" panose="020B0604030504040204" pitchFamily="34" charset="0"/>
                <a:cs typeface="Tahoma" panose="020B0604030504040204" pitchFamily="34" charset="0"/>
              </a:rPr>
              <a:t> you need to learn to be able to do this? </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In small groups choose one person to put on the sweatshirt, following step by step instructions given by the rest of the group </a:t>
            </a:r>
          </a:p>
          <a:p>
            <a:endParaRPr lang="en-GB" altLang="en-US" sz="3200" dirty="0">
              <a:latin typeface="Tahoma" panose="020B0604030504040204" pitchFamily="34" charset="0"/>
              <a:ea typeface="Tahoma" panose="020B0604030504040204" pitchFamily="34" charset="0"/>
              <a:cs typeface="Tahoma" panose="020B0604030504040204" pitchFamily="34" charset="0"/>
            </a:endParaRPr>
          </a:p>
          <a:p>
            <a:r>
              <a:rPr lang="en-GB" altLang="en-US" sz="3200" dirty="0">
                <a:latin typeface="Tahoma" panose="020B0604030504040204" pitchFamily="34" charset="0"/>
                <a:ea typeface="Tahoma" panose="020B0604030504040204" pitchFamily="34" charset="0"/>
                <a:cs typeface="Tahoma" panose="020B0604030504040204" pitchFamily="34" charset="0"/>
              </a:rPr>
              <a:t>Then complete Activity Sheet 1 </a:t>
            </a:r>
          </a:p>
          <a:p>
            <a:pPr marL="109728" indent="0" eaLnBrk="1" hangingPunct="1">
              <a:buNone/>
            </a:pPr>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marL="109728" indent="0" eaLnBrk="1" hangingPunct="1">
              <a:buNone/>
            </a:pPr>
            <a:endParaRPr lang="en-GB" altLang="en-US" sz="3200" dirty="0"/>
          </a:p>
          <a:p>
            <a:pPr marL="109728" indent="0" eaLnBrk="1" hangingPunct="1">
              <a:buNone/>
            </a:pPr>
            <a:endParaRPr lang="en-GB" altLang="en-US" dirty="0"/>
          </a:p>
          <a:p>
            <a:pPr eaLnBrk="1" hangingPunct="1"/>
            <a:endParaRPr lang="en-GB" altLang="en-US" dirty="0"/>
          </a:p>
          <a:p>
            <a:pPr eaLnBrk="1" hangingPunct="1"/>
            <a:endParaRPr lang="en-GB" altLang="en-US" dirty="0"/>
          </a:p>
        </p:txBody>
      </p:sp>
      <p:sp>
        <p:nvSpPr>
          <p:cNvPr id="6146"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F8BEAC5-EEDF-4B42-997C-803F0712E153}" type="slidenum">
              <a:rPr lang="en-GB" altLang="en-US"/>
              <a:pPr eaLnBrk="1" hangingPunct="1"/>
              <a:t>8</a:t>
            </a:fld>
            <a:endParaRPr lang="en-GB" altLang="en-US"/>
          </a:p>
        </p:txBody>
      </p:sp>
      <p:pic>
        <p:nvPicPr>
          <p:cNvPr id="5" name="Picture 4"/>
          <p:cNvPicPr>
            <a:picLocks noChangeAspect="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0020057" y="227236"/>
            <a:ext cx="1656392" cy="146345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113718" y="5358045"/>
            <a:ext cx="1812679" cy="953855"/>
          </a:xfrm>
          <a:prstGeom prst="rect">
            <a:avLst/>
          </a:prstGeom>
        </p:spPr>
      </p:pic>
    </p:spTree>
    <p:extLst>
      <p:ext uri="{BB962C8B-B14F-4D97-AF65-F5344CB8AC3E}">
        <p14:creationId xmlns:p14="http://schemas.microsoft.com/office/powerpoint/2010/main" val="944866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54555"/>
          </a:xfrm>
        </p:spPr>
        <p:txBody>
          <a:bodyPr>
            <a:normAutofit/>
          </a:bodyPr>
          <a:lstStyle/>
          <a:p>
            <a:pPr algn="ctr"/>
            <a:r>
              <a:rPr lang="en-GB" altLang="en-US" sz="4400" dirty="0">
                <a:latin typeface="Tahoma" panose="020B0604030504040204" pitchFamily="34" charset="0"/>
                <a:ea typeface="Tahoma" panose="020B0604030504040204" pitchFamily="34" charset="0"/>
                <a:cs typeface="Tahoma" panose="020B0604030504040204" pitchFamily="34" charset="0"/>
              </a:rPr>
              <a:t>Breaking Down into Small Steps</a:t>
            </a:r>
            <a:endParaRPr lang="en-GB"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82650749"/>
              </p:ext>
            </p:extLst>
          </p:nvPr>
        </p:nvGraphicFramePr>
        <p:xfrm>
          <a:off x="415635" y="1132197"/>
          <a:ext cx="11402291" cy="4793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9</a:t>
            </a:fld>
            <a:endParaRPr lang="en-US">
              <a:solidFill>
                <a:prstClr val="black"/>
              </a:solidFill>
            </a:endParaRPr>
          </a:p>
        </p:txBody>
      </p:sp>
      <p:pic>
        <p:nvPicPr>
          <p:cNvPr id="5" name="Picture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083067" y="5475561"/>
            <a:ext cx="1343106" cy="706759"/>
          </a:xfrm>
          <a:prstGeom prst="rect">
            <a:avLst/>
          </a:prstGeom>
        </p:spPr>
      </p:pic>
    </p:spTree>
    <p:extLst>
      <p:ext uri="{BB962C8B-B14F-4D97-AF65-F5344CB8AC3E}">
        <p14:creationId xmlns:p14="http://schemas.microsoft.com/office/powerpoint/2010/main" val="3928515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4">
                                            <p:graphicEl>
                                              <a:dgm id="{D3F9D91D-80C3-416A-849B-F097FC3ABD8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4">
                                            <p:graphicEl>
                                              <a:dgm id="{BA75A20B-B795-4FB0-B90E-EB24907B21F6}"/>
                                            </p:graphicEl>
                                          </p:spTgt>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4">
                                            <p:graphicEl>
                                              <a:dgm id="{9F968387-BD58-412C-80CA-683D8307D3AE}"/>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500"/>
                                  </p:stCondLst>
                                  <p:childTnLst>
                                    <p:set>
                                      <p:cBhvr>
                                        <p:cTn id="16" dur="1" fill="hold">
                                          <p:stCondLst>
                                            <p:cond delay="0"/>
                                          </p:stCondLst>
                                        </p:cTn>
                                        <p:tgtEl>
                                          <p:spTgt spid="4">
                                            <p:graphicEl>
                                              <a:dgm id="{D6C92CE6-8DFE-4204-A357-4F9ECD5A5B00}"/>
                                            </p:graphicEl>
                                          </p:spTgt>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4">
                                            <p:graphicEl>
                                              <a:dgm id="{FBE6493D-2BFB-4639-9638-5B1796A9BFC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500"/>
                                  </p:stCondLst>
                                  <p:childTnLst>
                                    <p:set>
                                      <p:cBhvr>
                                        <p:cTn id="22" dur="1" fill="hold">
                                          <p:stCondLst>
                                            <p:cond delay="0"/>
                                          </p:stCondLst>
                                        </p:cTn>
                                        <p:tgtEl>
                                          <p:spTgt spid="4">
                                            <p:graphicEl>
                                              <a:dgm id="{44109853-A9BF-4253-8DAA-2A6B64424A7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500"/>
                                  </p:stCondLst>
                                  <p:childTnLst>
                                    <p:set>
                                      <p:cBhvr>
                                        <p:cTn id="26" dur="1" fill="hold">
                                          <p:stCondLst>
                                            <p:cond delay="0"/>
                                          </p:stCondLst>
                                        </p:cTn>
                                        <p:tgtEl>
                                          <p:spTgt spid="4">
                                            <p:graphicEl>
                                              <a:dgm id="{AF54D7AD-788E-4833-9ED3-E739A6DB75E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500"/>
                                  </p:stCondLst>
                                  <p:childTnLst>
                                    <p:set>
                                      <p:cBhvr>
                                        <p:cTn id="30" dur="1" fill="hold">
                                          <p:stCondLst>
                                            <p:cond delay="0"/>
                                          </p:stCondLst>
                                        </p:cTn>
                                        <p:tgtEl>
                                          <p:spTgt spid="4">
                                            <p:graphicEl>
                                              <a:dgm id="{7D4A59FC-027F-4C25-812E-807653D396E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54555"/>
          </a:xfrm>
        </p:spPr>
        <p:txBody>
          <a:bodyPr>
            <a:normAutofit/>
          </a:bodyPr>
          <a:lstStyle/>
          <a:p>
            <a:pPr algn="ctr"/>
            <a:r>
              <a:rPr lang="en-GB" altLang="en-US" sz="4400" b="1" dirty="0">
                <a:latin typeface="Tahoma" panose="020B0604030504040204" pitchFamily="34" charset="0"/>
                <a:ea typeface="Tahoma" panose="020B0604030504040204" pitchFamily="34" charset="0"/>
                <a:cs typeface="Tahoma" panose="020B0604030504040204" pitchFamily="34" charset="0"/>
              </a:rPr>
              <a:t>Changing Behaviour</a:t>
            </a:r>
            <a:endParaRPr lang="en-GB"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69190588"/>
              </p:ext>
            </p:extLst>
          </p:nvPr>
        </p:nvGraphicFramePr>
        <p:xfrm>
          <a:off x="3547455" y="1723145"/>
          <a:ext cx="5047905" cy="31003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10</a:t>
            </a:fld>
            <a:endParaRPr lang="en-US">
              <a:solidFill>
                <a:prstClr val="black"/>
              </a:solidFill>
            </a:endParaRPr>
          </a:p>
        </p:txBody>
      </p:sp>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spTree>
    <p:extLst>
      <p:ext uri="{BB962C8B-B14F-4D97-AF65-F5344CB8AC3E}">
        <p14:creationId xmlns:p14="http://schemas.microsoft.com/office/powerpoint/2010/main" val="1535181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4">
                                            <p:graphicEl>
                                              <a:dgm id="{D3F9D91D-80C3-416A-849B-F097FC3ABD8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4">
                                            <p:graphicEl>
                                              <a:dgm id="{44109853-A9BF-4253-8DAA-2A6B64424A7E}"/>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3"/>
          <p:cNvSpPr>
            <a:spLocks noGrp="1"/>
          </p:cNvSpPr>
          <p:nvPr>
            <p:ph type="sldNum" sz="quarter" idx="12"/>
          </p:nvPr>
        </p:nvSpPr>
        <p:spPr/>
        <p:txBody>
          <a:bodyPr/>
          <a:lstStyle/>
          <a:p>
            <a:fld id="{0A87FC98-F664-49F5-BAC2-3205CF3FF0B0}" type="slidenum">
              <a:rPr lang="en-GB" altLang="en-US"/>
              <a:pPr/>
              <a:t>11</a:t>
            </a:fld>
            <a:endParaRPr lang="en-GB" altLang="en-US"/>
          </a:p>
        </p:txBody>
      </p:sp>
      <p:sp>
        <p:nvSpPr>
          <p:cNvPr id="12291" name="Text Box 3"/>
          <p:cNvSpPr txBox="1">
            <a:spLocks noChangeArrowheads="1"/>
          </p:cNvSpPr>
          <p:nvPr/>
        </p:nvSpPr>
        <p:spPr bwMode="auto">
          <a:xfrm>
            <a:off x="2286000" y="533400"/>
            <a:ext cx="7772400"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Changing Behaviour</a:t>
            </a:r>
          </a:p>
        </p:txBody>
      </p:sp>
      <p:sp>
        <p:nvSpPr>
          <p:cNvPr id="12292" name="Text Box 4"/>
          <p:cNvSpPr txBox="1">
            <a:spLocks noChangeArrowheads="1"/>
          </p:cNvSpPr>
          <p:nvPr/>
        </p:nvSpPr>
        <p:spPr bwMode="auto">
          <a:xfrm>
            <a:off x="2362200" y="1717676"/>
            <a:ext cx="75438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sz="3200" dirty="0"/>
              <a:t>Teach the easiest part first</a:t>
            </a:r>
          </a:p>
        </p:txBody>
      </p:sp>
      <p:sp>
        <p:nvSpPr>
          <p:cNvPr id="12293" name="Text Box 5"/>
          <p:cNvSpPr txBox="1">
            <a:spLocks noChangeArrowheads="1"/>
          </p:cNvSpPr>
          <p:nvPr/>
        </p:nvSpPr>
        <p:spPr bwMode="auto">
          <a:xfrm>
            <a:off x="7010401" y="2787650"/>
            <a:ext cx="29876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altLang="en-US" sz="3200" dirty="0"/>
              <a:t>Hardest</a:t>
            </a:r>
          </a:p>
        </p:txBody>
      </p:sp>
      <p:sp>
        <p:nvSpPr>
          <p:cNvPr id="12294" name="Text Box 6"/>
          <p:cNvSpPr txBox="1">
            <a:spLocks noChangeArrowheads="1"/>
          </p:cNvSpPr>
          <p:nvPr/>
        </p:nvSpPr>
        <p:spPr bwMode="auto">
          <a:xfrm>
            <a:off x="2514601" y="5638800"/>
            <a:ext cx="2987675"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3200" dirty="0"/>
              <a:t>Easiest</a:t>
            </a:r>
          </a:p>
        </p:txBody>
      </p:sp>
      <p:sp>
        <p:nvSpPr>
          <p:cNvPr id="2" name="Right Arrow 1"/>
          <p:cNvSpPr/>
          <p:nvPr/>
        </p:nvSpPr>
        <p:spPr>
          <a:xfrm rot="19779277">
            <a:off x="4208739" y="4062987"/>
            <a:ext cx="3721727" cy="6463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spTree>
    <p:extLst>
      <p:ext uri="{BB962C8B-B14F-4D97-AF65-F5344CB8AC3E}">
        <p14:creationId xmlns:p14="http://schemas.microsoft.com/office/powerpoint/2010/main" val="1123078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a:latin typeface="Tahoma" panose="020B0604030504040204" pitchFamily="34" charset="0"/>
                <a:ea typeface="Tahoma" panose="020B0604030504040204" pitchFamily="34" charset="0"/>
                <a:cs typeface="Tahoma" panose="020B0604030504040204" pitchFamily="34" charset="0"/>
              </a:rPr>
              <a:t>Discussion</a:t>
            </a:r>
          </a:p>
        </p:txBody>
      </p:sp>
      <p:sp>
        <p:nvSpPr>
          <p:cNvPr id="3" name="Content Placeholder 2"/>
          <p:cNvSpPr>
            <a:spLocks noGrp="1"/>
          </p:cNvSpPr>
          <p:nvPr>
            <p:ph idx="1"/>
          </p:nvPr>
        </p:nvSpPr>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Using Activity Sheet 2, identify some of the easier and harder components of putting on a sweatshirt</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Feedback to whole group </a:t>
            </a:r>
          </a:p>
        </p:txBody>
      </p:sp>
      <p:sp>
        <p:nvSpPr>
          <p:cNvPr id="6" name="Slide Number Placeholder 5"/>
          <p:cNvSpPr>
            <a:spLocks noGrp="1"/>
          </p:cNvSpPr>
          <p:nvPr>
            <p:ph type="sldNum" sz="quarter" idx="12"/>
          </p:nvPr>
        </p:nvSpPr>
        <p:spPr/>
        <p:txBody>
          <a:bodyPr/>
          <a:lstStyle/>
          <a:p>
            <a:fld id="{D7E63A33-8271-4DD0-9C48-789913D7C115}" type="slidenum">
              <a:rPr lang="en-US" smtClean="0">
                <a:solidFill>
                  <a:prstClr val="black"/>
                </a:solidFill>
              </a:rPr>
              <a:pPr/>
              <a:t>12</a:t>
            </a:fld>
            <a:endParaRPr lang="en-US">
              <a:solidFill>
                <a:prstClr val="black"/>
              </a:solidFill>
            </a:endParaRPr>
          </a:p>
        </p:txBody>
      </p:sp>
      <p:pic>
        <p:nvPicPr>
          <p:cNvPr id="4" name="Picture 3"/>
          <p:cNvPicPr>
            <a:picLocks noChangeAspect="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132274" y="2611817"/>
            <a:ext cx="1943068" cy="1716735"/>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9282" y="5254388"/>
            <a:ext cx="2009666" cy="1057512"/>
          </a:xfrm>
          <a:prstGeom prst="rect">
            <a:avLst/>
          </a:prstGeom>
        </p:spPr>
      </p:pic>
    </p:spTree>
    <p:extLst>
      <p:ext uri="{BB962C8B-B14F-4D97-AF65-F5344CB8AC3E}">
        <p14:creationId xmlns:p14="http://schemas.microsoft.com/office/powerpoint/2010/main" val="2596518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t>Putting on a Sweatshirt</a:t>
            </a:r>
          </a:p>
        </p:txBody>
      </p:sp>
      <p:sp>
        <p:nvSpPr>
          <p:cNvPr id="3" name="Slide Number Placeholder 2"/>
          <p:cNvSpPr>
            <a:spLocks noGrp="1"/>
          </p:cNvSpPr>
          <p:nvPr>
            <p:ph type="sldNum" sz="quarter" idx="12"/>
          </p:nvPr>
        </p:nvSpPr>
        <p:spPr/>
        <p:txBody>
          <a:bodyPr/>
          <a:lstStyle/>
          <a:p>
            <a:fld id="{D7E63A33-8271-4DD0-9C48-789913D7C115}" type="slidenum">
              <a:rPr lang="en-US" smtClean="0">
                <a:solidFill>
                  <a:prstClr val="black"/>
                </a:solidFill>
              </a:rPr>
              <a:pPr/>
              <a:t>13</a:t>
            </a:fld>
            <a:endParaRPr lang="en-US">
              <a:solidFill>
                <a:prstClr val="black"/>
              </a:solidFill>
            </a:endParaRPr>
          </a:p>
        </p:txBody>
      </p:sp>
      <p:pic>
        <p:nvPicPr>
          <p:cNvPr id="4" name="Picture 3"/>
          <p:cNvPicPr>
            <a:picLocks noChangeAspect="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268416" y="229208"/>
            <a:ext cx="1594818" cy="1409050"/>
          </a:xfrm>
          <a:prstGeom prst="rect">
            <a:avLst/>
          </a:prstGeom>
        </p:spPr>
      </p:pic>
      <p:sp>
        <p:nvSpPr>
          <p:cNvPr id="14" name="Text Placeholder 2"/>
          <p:cNvSpPr txBox="1">
            <a:spLocks/>
          </p:cNvSpPr>
          <p:nvPr/>
        </p:nvSpPr>
        <p:spPr>
          <a:xfrm>
            <a:off x="706968" y="4879529"/>
            <a:ext cx="5386917" cy="762000"/>
          </a:xfrm>
          <a:prstGeom prst="rect">
            <a:avLst/>
          </a:prstGeom>
          <a:solidFill>
            <a:schemeClr val="accent1"/>
          </a:solidFill>
          <a:ln w="9652">
            <a:solidFill>
              <a:schemeClr val="accent1"/>
            </a:solidFill>
            <a:miter lim="800000"/>
          </a:ln>
        </p:spPr>
        <p:txBody>
          <a:bodyPr vert="horz" lIns="182880" anchor="ctr">
            <a:normAutofit/>
          </a:bodyPr>
          <a:lstStyle>
            <a:lvl1pPr marL="0" indent="0" algn="l" rtl="0" eaLnBrk="1" latinLnBrk="0" hangingPunct="1">
              <a:spcBef>
                <a:spcPts val="400"/>
              </a:spcBef>
              <a:spcAft>
                <a:spcPts val="0"/>
              </a:spcAft>
              <a:buClr>
                <a:schemeClr val="accent1"/>
              </a:buClr>
              <a:buSzPct val="68000"/>
              <a:buFont typeface="Wingdings 3"/>
              <a:buNone/>
              <a:defRPr kumimoji="0" sz="2400" b="0" kern="1200">
                <a:solidFill>
                  <a:schemeClr val="bg1"/>
                </a:solidFill>
                <a:latin typeface="+mn-lt"/>
                <a:ea typeface="+mn-ea"/>
                <a:cs typeface="+mn-cs"/>
              </a:defRPr>
            </a:lvl1pPr>
            <a:lvl2pPr marL="621792" indent="-228600" algn="l" rtl="0" eaLnBrk="1" latinLnBrk="0" hangingPunct="1">
              <a:spcBef>
                <a:spcPts val="324"/>
              </a:spcBef>
              <a:buClr>
                <a:schemeClr val="accent1"/>
              </a:buClr>
              <a:buFont typeface="Verdana"/>
              <a:buNone/>
              <a:defRPr kumimoji="0" sz="2000" b="1"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None/>
              <a:defRPr kumimoji="0" sz="1800" b="1"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GB"/>
              <a:t>Some Easier Components</a:t>
            </a:r>
            <a:endParaRPr lang="en-GB" dirty="0"/>
          </a:p>
        </p:txBody>
      </p:sp>
      <p:sp>
        <p:nvSpPr>
          <p:cNvPr id="15" name="Text Placeholder 4"/>
          <p:cNvSpPr txBox="1">
            <a:spLocks/>
          </p:cNvSpPr>
          <p:nvPr/>
        </p:nvSpPr>
        <p:spPr>
          <a:xfrm>
            <a:off x="6290737" y="4879529"/>
            <a:ext cx="5389033" cy="762000"/>
          </a:xfrm>
          <a:prstGeom prst="rect">
            <a:avLst/>
          </a:prstGeom>
          <a:solidFill>
            <a:schemeClr val="accent1"/>
          </a:solidFill>
          <a:ln w="9652">
            <a:solidFill>
              <a:schemeClr val="accent1"/>
            </a:solidFill>
            <a:miter lim="800000"/>
          </a:ln>
        </p:spPr>
        <p:txBody>
          <a:bodyPr vert="horz" lIns="182880" anchor="ctr">
            <a:normAutofit/>
          </a:bodyPr>
          <a:lstStyle>
            <a:lvl1pPr marL="0" indent="0" algn="l" rtl="0" eaLnBrk="1" latinLnBrk="0" hangingPunct="1">
              <a:spcBef>
                <a:spcPts val="400"/>
              </a:spcBef>
              <a:spcAft>
                <a:spcPts val="0"/>
              </a:spcAft>
              <a:buClr>
                <a:schemeClr val="accent1"/>
              </a:buClr>
              <a:buSzPct val="68000"/>
              <a:buFont typeface="Wingdings 3"/>
              <a:buNone/>
              <a:defRPr kumimoji="0" sz="2400" b="0" kern="1200">
                <a:solidFill>
                  <a:schemeClr val="bg1"/>
                </a:solidFill>
                <a:latin typeface="+mn-lt"/>
                <a:ea typeface="+mn-ea"/>
                <a:cs typeface="+mn-cs"/>
              </a:defRPr>
            </a:lvl1pPr>
            <a:lvl2pPr marL="621792" indent="-228600" algn="l" rtl="0" eaLnBrk="1" latinLnBrk="0" hangingPunct="1">
              <a:spcBef>
                <a:spcPts val="324"/>
              </a:spcBef>
              <a:buClr>
                <a:schemeClr val="accent1"/>
              </a:buClr>
              <a:buFont typeface="Verdana"/>
              <a:buNone/>
              <a:defRPr kumimoji="0" sz="2000" b="1"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None/>
              <a:defRPr kumimoji="0" sz="1800" b="1"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None/>
              <a:defRPr kumimoji="0" sz="1600" b="1"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GB" dirty="0"/>
              <a:t>Some Harder Components</a:t>
            </a:r>
          </a:p>
        </p:txBody>
      </p:sp>
      <p:sp>
        <p:nvSpPr>
          <p:cNvPr id="16" name="Content Placeholder 3"/>
          <p:cNvSpPr txBox="1">
            <a:spLocks/>
          </p:cNvSpPr>
          <p:nvPr/>
        </p:nvSpPr>
        <p:spPr>
          <a:xfrm>
            <a:off x="706968" y="1959642"/>
            <a:ext cx="5386917" cy="3141559"/>
          </a:xfrm>
          <a:prstGeom prst="rect">
            <a:avLst/>
          </a:prstGeom>
          <a:ln>
            <a:noFill/>
            <a:prstDash val="sysDash"/>
            <a:miter lim="800000"/>
          </a:ln>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4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0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18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GB" sz="3200" dirty="0"/>
              <a:t>Pulling sweatshirt over head</a:t>
            </a:r>
          </a:p>
          <a:p>
            <a:r>
              <a:rPr lang="en-GB" sz="3200" dirty="0"/>
              <a:t>Pulling sweatshirt down over tummy once arms are in sleeves</a:t>
            </a:r>
          </a:p>
        </p:txBody>
      </p:sp>
      <p:sp>
        <p:nvSpPr>
          <p:cNvPr id="17" name="Content Placeholder 5"/>
          <p:cNvSpPr txBox="1">
            <a:spLocks/>
          </p:cNvSpPr>
          <p:nvPr/>
        </p:nvSpPr>
        <p:spPr>
          <a:xfrm>
            <a:off x="6290736" y="1959642"/>
            <a:ext cx="5389033" cy="2698214"/>
          </a:xfrm>
          <a:prstGeom prst="rect">
            <a:avLst/>
          </a:prstGeom>
          <a:ln>
            <a:noFill/>
            <a:prstDash val="sysDash"/>
            <a:miter lim="800000"/>
          </a:ln>
        </p:spPr>
        <p:txBody>
          <a:bodyPr vert="horz">
            <a:normAutofit/>
          </a:bodyPr>
          <a:lstStyle>
            <a:lvl1pPr marL="365760" indent="-256032" algn="l" rtl="0" eaLnBrk="1" latinLnBrk="0" hangingPunct="1">
              <a:spcBef>
                <a:spcPts val="0"/>
              </a:spcBef>
              <a:spcAft>
                <a:spcPts val="0"/>
              </a:spcAft>
              <a:buClr>
                <a:schemeClr val="accent1"/>
              </a:buClr>
              <a:buSzPct val="68000"/>
              <a:buFont typeface="Wingdings 3"/>
              <a:buChar char=""/>
              <a:defRPr kumimoji="0" sz="24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0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18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6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r>
              <a:rPr lang="en-GB" sz="3200" dirty="0"/>
              <a:t>Finding front of sweatshirt </a:t>
            </a:r>
          </a:p>
          <a:p>
            <a:r>
              <a:rPr lang="en-GB" sz="3200" dirty="0"/>
              <a:t>Pushing first arm through sleeve</a:t>
            </a:r>
          </a:p>
          <a:p>
            <a:r>
              <a:rPr lang="en-GB" sz="3200" dirty="0"/>
              <a:t>Locating second arm hole</a:t>
            </a:r>
          </a:p>
        </p:txBody>
      </p:sp>
    </p:spTree>
    <p:extLst>
      <p:ext uri="{BB962C8B-B14F-4D97-AF65-F5344CB8AC3E}">
        <p14:creationId xmlns:p14="http://schemas.microsoft.com/office/powerpoint/2010/main" val="4252912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Activity</a:t>
            </a:r>
          </a:p>
        </p:txBody>
      </p:sp>
      <p:sp>
        <p:nvSpPr>
          <p:cNvPr id="8" name="Content Placeholder 7"/>
          <p:cNvSpPr>
            <a:spLocks noGrp="1"/>
          </p:cNvSpPr>
          <p:nvPr>
            <p:ph idx="1"/>
          </p:nvPr>
        </p:nvSpPr>
        <p:spPr/>
        <p:txBody>
          <a:bodyPr>
            <a:normAutofit lnSpcReduction="10000"/>
          </a:bodyPr>
          <a:lstStyle/>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Think about the following activity:</a:t>
            </a:r>
          </a:p>
          <a:p>
            <a:pPr marL="109728"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‘Building a tower of 4 bricks’</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How could we support a child to make it easier for them to achieve this task?</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Try it out!</a:t>
            </a:r>
          </a:p>
        </p:txBody>
      </p:sp>
      <p:sp>
        <p:nvSpPr>
          <p:cNvPr id="2" name="Slide Number Placeholder 1"/>
          <p:cNvSpPr>
            <a:spLocks noGrp="1"/>
          </p:cNvSpPr>
          <p:nvPr>
            <p:ph type="sldNum" sz="quarter" idx="12"/>
          </p:nvPr>
        </p:nvSpPr>
        <p:spPr/>
        <p:txBody>
          <a:bodyPr/>
          <a:lstStyle/>
          <a:p>
            <a:fld id="{D7E63A33-8271-4DD0-9C48-789913D7C115}" type="slidenum">
              <a:rPr lang="en-US" smtClean="0">
                <a:solidFill>
                  <a:prstClr val="black"/>
                </a:solidFill>
              </a:rPr>
              <a:pPr/>
              <a:t>14</a:t>
            </a:fld>
            <a:endParaRPr lang="en-US">
              <a:solidFill>
                <a:prstClr val="black"/>
              </a:solidFill>
            </a:endParaRPr>
          </a:p>
        </p:txBody>
      </p:sp>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16311" y="1440873"/>
            <a:ext cx="2261873" cy="2036617"/>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9282" y="5254388"/>
            <a:ext cx="1829856" cy="962894"/>
          </a:xfrm>
          <a:prstGeom prst="rect">
            <a:avLst/>
          </a:prstGeom>
        </p:spPr>
      </p:pic>
    </p:spTree>
    <p:extLst>
      <p:ext uri="{BB962C8B-B14F-4D97-AF65-F5344CB8AC3E}">
        <p14:creationId xmlns:p14="http://schemas.microsoft.com/office/powerpoint/2010/main" val="4054950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0899" y="5365495"/>
            <a:ext cx="1631502" cy="858517"/>
          </a:xfrm>
          <a:prstGeom prst="rect">
            <a:avLst/>
          </a:prstGeom>
        </p:spPr>
      </p:pic>
      <p:pic>
        <p:nvPicPr>
          <p:cNvPr id="1026" name="Picture 2" descr="C:\Users\Helen Taylor\AppData\Local\Microsoft\Windows\Temporary Internet Files\Content.IE5\JQKPZZZN\200px-Puzzle[1].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799" y="3476438"/>
            <a:ext cx="2551492" cy="244943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0681" y="1382384"/>
            <a:ext cx="2521857" cy="2298076"/>
          </a:xfrm>
          <a:prstGeom prst="rect">
            <a:avLst/>
          </a:prstGeom>
        </p:spPr>
      </p:pic>
      <p:sp>
        <p:nvSpPr>
          <p:cNvPr id="7" name="Title 6"/>
          <p:cNvSpPr>
            <a:spLocks noGrp="1"/>
          </p:cNvSpPr>
          <p:nvPr>
            <p:ph type="title"/>
          </p:nvPr>
        </p:nvSpPr>
        <p:spPr/>
        <p:txBody>
          <a:bodyPr>
            <a:normAutofit/>
          </a:bodyPr>
          <a:lstStyle/>
          <a:p>
            <a:pPr algn="ctr"/>
            <a:r>
              <a:rPr lang="en-GB" dirty="0">
                <a:latin typeface="Tahoma" panose="020B0604030504040204" pitchFamily="34" charset="0"/>
                <a:ea typeface="Tahoma" panose="020B0604030504040204" pitchFamily="34" charset="0"/>
                <a:cs typeface="Tahoma" panose="020B0604030504040204" pitchFamily="34" charset="0"/>
              </a:rPr>
              <a:t>Helping Children to Complete an Activity</a:t>
            </a:r>
          </a:p>
        </p:txBody>
      </p:sp>
      <p:sp>
        <p:nvSpPr>
          <p:cNvPr id="8" name="Content Placeholder 7"/>
          <p:cNvSpPr>
            <a:spLocks noGrp="1"/>
          </p:cNvSpPr>
          <p:nvPr>
            <p:ph sz="half" idx="1"/>
          </p:nvPr>
        </p:nvSpPr>
        <p:spPr>
          <a:xfrm>
            <a:off x="609599" y="1876508"/>
            <a:ext cx="8531081" cy="4130784"/>
          </a:xfrm>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If a child completes the last step of an activity, they are rewarded by being the one to ‘finish’. </a:t>
            </a:r>
          </a:p>
          <a:p>
            <a:endParaRPr lang="en-GB" sz="3200" dirty="0"/>
          </a:p>
        </p:txBody>
      </p:sp>
      <p:sp>
        <p:nvSpPr>
          <p:cNvPr id="4" name="Content Placeholder 3"/>
          <p:cNvSpPr>
            <a:spLocks noGrp="1"/>
          </p:cNvSpPr>
          <p:nvPr>
            <p:ph sz="half" idx="2"/>
          </p:nvPr>
        </p:nvSpPr>
        <p:spPr>
          <a:xfrm>
            <a:off x="2933700" y="3476438"/>
            <a:ext cx="8336280" cy="5291127"/>
          </a:xfrm>
        </p:spPr>
        <p:txBody>
          <a:bodyPr/>
          <a:lstStyle/>
          <a:p>
            <a:r>
              <a:rPr lang="en-GB" sz="3200" dirty="0">
                <a:latin typeface="Tahoma" panose="020B0604030504040204" pitchFamily="34" charset="0"/>
                <a:ea typeface="Tahoma" panose="020B0604030504040204" pitchFamily="34" charset="0"/>
                <a:cs typeface="Tahoma" panose="020B0604030504040204" pitchFamily="34" charset="0"/>
              </a:rPr>
              <a:t>Gradually, the child can be asked to complete additional parts of the task, slowly building up the demand and reducing the level of adult support</a:t>
            </a:r>
          </a:p>
          <a:p>
            <a:endParaRPr lang="en-GB" dirty="0"/>
          </a:p>
        </p:txBody>
      </p:sp>
      <p:sp>
        <p:nvSpPr>
          <p:cNvPr id="2" name="Slide Number Placeholder 1"/>
          <p:cNvSpPr>
            <a:spLocks noGrp="1"/>
          </p:cNvSpPr>
          <p:nvPr>
            <p:ph type="sldNum" sz="quarter" idx="12"/>
          </p:nvPr>
        </p:nvSpPr>
        <p:spPr>
          <a:xfrm>
            <a:off x="8442563" y="6775080"/>
            <a:ext cx="2743200" cy="365125"/>
          </a:xfrm>
        </p:spPr>
        <p:txBody>
          <a:bodyPr/>
          <a:lstStyle/>
          <a:p>
            <a:fld id="{D7E63A33-8271-4DD0-9C48-789913D7C115}" type="slidenum">
              <a:rPr lang="en-US" smtClean="0">
                <a:solidFill>
                  <a:prstClr val="white"/>
                </a:solidFill>
              </a:rPr>
              <a:pPr/>
              <a:t>15</a:t>
            </a:fld>
            <a:endParaRPr lang="en-US">
              <a:solidFill>
                <a:prstClr val="white"/>
              </a:solidFill>
            </a:endParaRPr>
          </a:p>
        </p:txBody>
      </p:sp>
    </p:spTree>
    <p:extLst>
      <p:ext uri="{BB962C8B-B14F-4D97-AF65-F5344CB8AC3E}">
        <p14:creationId xmlns:p14="http://schemas.microsoft.com/office/powerpoint/2010/main" val="1816977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algn="ctr" eaLnBrk="1" hangingPunct="1"/>
            <a:r>
              <a:rPr lang="en-GB" altLang="en-US" dirty="0">
                <a:latin typeface="Tahoma" panose="020B0604030504040204" pitchFamily="34" charset="0"/>
                <a:ea typeface="Tahoma" panose="020B0604030504040204" pitchFamily="34" charset="0"/>
                <a:cs typeface="Tahoma" panose="020B0604030504040204" pitchFamily="34" charset="0"/>
              </a:rPr>
              <a:t>Changing the Conditions</a:t>
            </a:r>
            <a:endParaRPr lang="en-GB" altLang="en-US" u="sng" dirty="0">
              <a:latin typeface="Tahoma" panose="020B0604030504040204" pitchFamily="34" charset="0"/>
              <a:ea typeface="Tahoma" panose="020B0604030504040204" pitchFamily="34" charset="0"/>
              <a:cs typeface="Tahoma" panose="020B0604030504040204" pitchFamily="34" charset="0"/>
            </a:endParaRPr>
          </a:p>
        </p:txBody>
      </p:sp>
      <p:sp>
        <p:nvSpPr>
          <p:cNvPr id="19458"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EF1A89E0-3888-43E5-8A53-53C8A596D7F8}" type="slidenum">
              <a:rPr lang="en-GB" altLang="en-US"/>
              <a:pPr eaLnBrk="1" hangingPunct="1"/>
              <a:t>16</a:t>
            </a:fld>
            <a:endParaRPr lang="en-GB" alt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graphicFrame>
        <p:nvGraphicFramePr>
          <p:cNvPr id="6" name="Content Placeholder 3"/>
          <p:cNvGraphicFramePr>
            <a:graphicFrameLocks/>
          </p:cNvGraphicFramePr>
          <p:nvPr>
            <p:extLst>
              <p:ext uri="{D42A27DB-BD31-4B8C-83A1-F6EECF244321}">
                <p14:modId xmlns:p14="http://schemas.microsoft.com/office/powerpoint/2010/main" val="1811634168"/>
              </p:ext>
            </p:extLst>
          </p:nvPr>
        </p:nvGraphicFramePr>
        <p:xfrm>
          <a:off x="3109796" y="1960287"/>
          <a:ext cx="6259485" cy="309690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6928175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6">
                                            <p:graphicEl>
                                              <a:dgm id="{9F968387-BD58-412C-80CA-683D8307D3AE}"/>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6">
                                            <p:graphicEl>
                                              <a:dgm id="{AF54D7AD-788E-4833-9ED3-E739A6DB75E1}"/>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lvlOne"/>
        </p:bldSub>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algn="ctr"/>
            <a:r>
              <a:rPr lang="en-GB" alt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Changing the Conditions: </a:t>
            </a:r>
            <a:r>
              <a:rPr lang="en-GB" altLang="en-US" sz="4000" i="1" u="sng"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Prompts</a:t>
            </a:r>
            <a:endParaRPr lang="en-GB" dirty="0">
              <a:latin typeface="Tahoma" panose="020B0604030504040204" pitchFamily="34" charset="0"/>
              <a:ea typeface="Tahoma" panose="020B0604030504040204" pitchFamily="34" charset="0"/>
              <a:cs typeface="Tahoma" panose="020B0604030504040204" pitchFamily="34" charset="0"/>
            </a:endParaRPr>
          </a:p>
        </p:txBody>
      </p:sp>
      <p:sp>
        <p:nvSpPr>
          <p:cNvPr id="20482"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35B27F3-076A-4945-A60F-35FF9E9C02EF}" type="slidenum">
              <a:rPr lang="en-GB" altLang="en-US"/>
              <a:pPr eaLnBrk="1" hangingPunct="1"/>
              <a:t>17</a:t>
            </a:fld>
            <a:endParaRPr lang="en-GB" altLang="en-US"/>
          </a:p>
        </p:txBody>
      </p:sp>
      <p:sp>
        <p:nvSpPr>
          <p:cNvPr id="20483" name="Text Box 3"/>
          <p:cNvSpPr txBox="1">
            <a:spLocks noChangeArrowheads="1"/>
          </p:cNvSpPr>
          <p:nvPr/>
        </p:nvSpPr>
        <p:spPr bwMode="auto">
          <a:xfrm>
            <a:off x="2436269" y="2133601"/>
            <a:ext cx="27432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4000" dirty="0">
                <a:latin typeface="+mn-lt"/>
              </a:rPr>
              <a:t>physical</a:t>
            </a:r>
          </a:p>
        </p:txBody>
      </p:sp>
      <p:sp>
        <p:nvSpPr>
          <p:cNvPr id="20485" name="Rectangle 5"/>
          <p:cNvSpPr>
            <a:spLocks noChangeArrowheads="1"/>
          </p:cNvSpPr>
          <p:nvPr/>
        </p:nvSpPr>
        <p:spPr bwMode="auto">
          <a:xfrm>
            <a:off x="2943690" y="4561370"/>
            <a:ext cx="1728358"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600" dirty="0">
                <a:latin typeface="Lucida Sans Unicode" panose="020B0602030504020204" pitchFamily="34" charset="0"/>
              </a:rPr>
              <a:t> </a:t>
            </a:r>
            <a:r>
              <a:rPr lang="en-GB" altLang="en-US" sz="4000" dirty="0">
                <a:latin typeface="+mn-lt"/>
              </a:rPr>
              <a:t>verbal</a:t>
            </a:r>
          </a:p>
        </p:txBody>
      </p:sp>
      <p:sp>
        <p:nvSpPr>
          <p:cNvPr id="20486" name="Rectangle 6"/>
          <p:cNvSpPr>
            <a:spLocks noChangeArrowheads="1"/>
          </p:cNvSpPr>
          <p:nvPr/>
        </p:nvSpPr>
        <p:spPr bwMode="auto">
          <a:xfrm>
            <a:off x="2131469" y="3750044"/>
            <a:ext cx="33528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4000" dirty="0">
                <a:latin typeface="+mn-lt"/>
              </a:rPr>
              <a:t>visual/gestural</a:t>
            </a:r>
          </a:p>
        </p:txBody>
      </p:sp>
      <p:grpSp>
        <p:nvGrpSpPr>
          <p:cNvPr id="2" name="Group 11"/>
          <p:cNvGrpSpPr>
            <a:grpSpLocks/>
          </p:cNvGrpSpPr>
          <p:nvPr/>
        </p:nvGrpSpPr>
        <p:grpSpPr bwMode="auto">
          <a:xfrm>
            <a:off x="6477000" y="1828800"/>
            <a:ext cx="1476375" cy="3694113"/>
            <a:chOff x="3120" y="1152"/>
            <a:chExt cx="930" cy="2327"/>
          </a:xfrm>
        </p:grpSpPr>
        <p:sp>
          <p:nvSpPr>
            <p:cNvPr id="20489" name="Rectangle 8"/>
            <p:cNvSpPr>
              <a:spLocks noChangeArrowheads="1"/>
            </p:cNvSpPr>
            <p:nvPr/>
          </p:nvSpPr>
          <p:spPr bwMode="auto">
            <a:xfrm>
              <a:off x="3312" y="3072"/>
              <a:ext cx="73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600" dirty="0">
                  <a:latin typeface="+mn-lt"/>
                </a:rPr>
                <a:t>least</a:t>
              </a:r>
            </a:p>
          </p:txBody>
        </p:sp>
        <p:sp>
          <p:nvSpPr>
            <p:cNvPr id="20490" name="Rectangle 9"/>
            <p:cNvSpPr>
              <a:spLocks noChangeArrowheads="1"/>
            </p:cNvSpPr>
            <p:nvPr/>
          </p:nvSpPr>
          <p:spPr bwMode="auto">
            <a:xfrm>
              <a:off x="3120" y="1152"/>
              <a:ext cx="930" cy="4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600" dirty="0">
                  <a:latin typeface="Lucida Sans Unicode" panose="020B0602030504020204" pitchFamily="34" charset="0"/>
                </a:rPr>
                <a:t>  </a:t>
              </a:r>
              <a:r>
                <a:rPr lang="en-GB" altLang="en-US" sz="3600" dirty="0">
                  <a:latin typeface="+mn-lt"/>
                </a:rPr>
                <a:t>most</a:t>
              </a:r>
            </a:p>
          </p:txBody>
        </p:sp>
      </p:grpSp>
      <p:sp>
        <p:nvSpPr>
          <p:cNvPr id="11" name="Right Arrow 10"/>
          <p:cNvSpPr/>
          <p:nvPr/>
        </p:nvSpPr>
        <p:spPr>
          <a:xfrm rot="5400000">
            <a:off x="6267928" y="3437645"/>
            <a:ext cx="2299818" cy="57849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sp>
        <p:nvSpPr>
          <p:cNvPr id="3" name="Rectangle 5">
            <a:extLst>
              <a:ext uri="{FF2B5EF4-FFF2-40B4-BE49-F238E27FC236}">
                <a16:creationId xmlns:a16="http://schemas.microsoft.com/office/drawing/2014/main" id="{32CF88C1-FF5D-3336-0DA8-FC575A9A380F}"/>
              </a:ext>
            </a:extLst>
          </p:cNvPr>
          <p:cNvSpPr>
            <a:spLocks noChangeArrowheads="1"/>
          </p:cNvSpPr>
          <p:nvPr/>
        </p:nvSpPr>
        <p:spPr bwMode="auto">
          <a:xfrm>
            <a:off x="2703144" y="2938717"/>
            <a:ext cx="220945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GB" altLang="en-US" sz="3600" dirty="0">
                <a:latin typeface="Lucida Sans Unicode" panose="020B0602030504020204" pitchFamily="34" charset="0"/>
              </a:rPr>
              <a:t> </a:t>
            </a:r>
            <a:r>
              <a:rPr lang="en-GB" altLang="en-US" sz="4000" dirty="0">
                <a:latin typeface="+mn-lt"/>
              </a:rPr>
              <a:t>imitation</a:t>
            </a:r>
          </a:p>
        </p:txBody>
      </p:sp>
    </p:spTree>
    <p:extLst>
      <p:ext uri="{BB962C8B-B14F-4D97-AF65-F5344CB8AC3E}">
        <p14:creationId xmlns:p14="http://schemas.microsoft.com/office/powerpoint/2010/main" val="3640189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animEffect transition="in" filter="dissolve">
                                      <p:cBhvr>
                                        <p:cTn id="7" dur="500"/>
                                        <p:tgtEl>
                                          <p:spTgt spid="2048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0486"/>
                                        </p:tgtEl>
                                        <p:attrNameLst>
                                          <p:attrName>style.visibility</p:attrName>
                                        </p:attrNameLst>
                                      </p:cBhvr>
                                      <p:to>
                                        <p:strVal val="visible"/>
                                      </p:to>
                                    </p:set>
                                    <p:animEffect transition="in" filter="dissolve">
                                      <p:cBhvr>
                                        <p:cTn id="12" dur="500"/>
                                        <p:tgtEl>
                                          <p:spTgt spid="2048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5"/>
                                        </p:tgtEl>
                                        <p:attrNameLst>
                                          <p:attrName>style.visibility</p:attrName>
                                        </p:attrNameLst>
                                      </p:cBhvr>
                                      <p:to>
                                        <p:strVal val="visible"/>
                                      </p:to>
                                    </p:set>
                                    <p:animEffect transition="in" filter="dissolve">
                                      <p:cBhvr>
                                        <p:cTn id="17" dur="500"/>
                                        <p:tgtEl>
                                          <p:spTgt spid="2048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dissolve">
                                      <p:cBhvr>
                                        <p:cTn id="2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utoUpdateAnimBg="0"/>
      <p:bldP spid="20485" grpId="0" autoUpdateAnimBg="0"/>
      <p:bldP spid="20486" grpId="0" autoUpdateAnimBg="0"/>
      <p:bldP spid="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487" name="Rectangle 20486">
            <a:extLst>
              <a:ext uri="{FF2B5EF4-FFF2-40B4-BE49-F238E27FC236}">
                <a16:creationId xmlns:a16="http://schemas.microsoft.com/office/drawing/2014/main" id="{C4E4288A-DFC8-40A2-90E5-70E851A9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489" name="Group 20488">
            <a:extLst>
              <a:ext uri="{FF2B5EF4-FFF2-40B4-BE49-F238E27FC236}">
                <a16:creationId xmlns:a16="http://schemas.microsoft.com/office/drawing/2014/main" id="{B63C2D82-D4FA-4A37-BB01-1E7B21E4FF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5199" y="634058"/>
            <a:ext cx="1128382" cy="847206"/>
            <a:chOff x="5307830" y="325570"/>
            <a:chExt cx="1128382" cy="847206"/>
          </a:xfrm>
        </p:grpSpPr>
        <p:sp>
          <p:nvSpPr>
            <p:cNvPr id="20490" name="Freeform 5">
              <a:extLst>
                <a:ext uri="{FF2B5EF4-FFF2-40B4-BE49-F238E27FC236}">
                  <a16:creationId xmlns:a16="http://schemas.microsoft.com/office/drawing/2014/main" id="{C94E7FEF-0CE9-4AC2-94BB-02230C6DC0D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307830" y="577396"/>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20491" name="Freeform 5">
              <a:extLst>
                <a:ext uri="{FF2B5EF4-FFF2-40B4-BE49-F238E27FC236}">
                  <a16:creationId xmlns:a16="http://schemas.microsoft.com/office/drawing/2014/main" id="{EB546CC0-C1BC-48D2-8DA9-4B60283165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85720" y="325570"/>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4" name="Title 3"/>
          <p:cNvSpPr>
            <a:spLocks noGrp="1"/>
          </p:cNvSpPr>
          <p:nvPr>
            <p:ph type="title"/>
          </p:nvPr>
        </p:nvSpPr>
        <p:spPr>
          <a:xfrm>
            <a:off x="965199" y="1380243"/>
            <a:ext cx="3363170" cy="962494"/>
          </a:xfrm>
        </p:spPr>
        <p:txBody>
          <a:bodyPr vert="horz" lIns="91440" tIns="45720" rIns="91440" bIns="45720" rtlCol="0" anchor="b">
            <a:normAutofit/>
          </a:bodyPr>
          <a:lstStyle/>
          <a:p>
            <a:r>
              <a:rPr lang="en-US" altLang="en-US" sz="4000" dirty="0">
                <a:effectLst>
                  <a:outerShdw blurRad="38100" dist="38100" dir="2700000" algn="tl">
                    <a:srgbClr val="000000">
                      <a:alpha val="43137"/>
                    </a:srgbClr>
                  </a:outerShdw>
                </a:effectLst>
                <a:latin typeface="Tahoma" panose="020B0604030504040204" pitchFamily="34" charset="0"/>
                <a:ea typeface="Tahoma" panose="020B0604030504040204" pitchFamily="34" charset="0"/>
                <a:cs typeface="Tahoma" panose="020B0604030504040204" pitchFamily="34" charset="0"/>
              </a:rPr>
              <a:t>Activity</a:t>
            </a:r>
            <a:endParaRPr lang="en-US" sz="4000" dirty="0">
              <a:latin typeface="Tahoma" panose="020B0604030504040204" pitchFamily="34" charset="0"/>
              <a:ea typeface="Tahoma" panose="020B0604030504040204" pitchFamily="34" charset="0"/>
              <a:cs typeface="Tahoma" panose="020B0604030504040204" pitchFamily="34" charset="0"/>
            </a:endParaRPr>
          </a:p>
        </p:txBody>
      </p:sp>
      <p:sp>
        <p:nvSpPr>
          <p:cNvPr id="20493" name="Freeform 5">
            <a:extLst>
              <a:ext uri="{FF2B5EF4-FFF2-40B4-BE49-F238E27FC236}">
                <a16:creationId xmlns:a16="http://schemas.microsoft.com/office/drawing/2014/main" id="{BD2BFF02-DF78-4F07-B176-52514E1312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062174" y="1653645"/>
            <a:ext cx="4689240" cy="4115025"/>
          </a:xfrm>
          <a:custGeom>
            <a:avLst/>
            <a:gdLst>
              <a:gd name="T0" fmla="*/ 781 w 1099"/>
              <a:gd name="T1" fmla="*/ 0 h 968"/>
              <a:gd name="T2" fmla="*/ 318 w 1099"/>
              <a:gd name="T3" fmla="*/ 0 h 968"/>
              <a:gd name="T4" fmla="*/ 246 w 1099"/>
              <a:gd name="T5" fmla="*/ 42 h 968"/>
              <a:gd name="T6" fmla="*/ 15 w 1099"/>
              <a:gd name="T7" fmla="*/ 443 h 968"/>
              <a:gd name="T8" fmla="*/ 15 w 1099"/>
              <a:gd name="T9" fmla="*/ 525 h 968"/>
              <a:gd name="T10" fmla="*/ 246 w 1099"/>
              <a:gd name="T11" fmla="*/ 926 h 968"/>
              <a:gd name="T12" fmla="*/ 318 w 1099"/>
              <a:gd name="T13" fmla="*/ 968 h 968"/>
              <a:gd name="T14" fmla="*/ 781 w 1099"/>
              <a:gd name="T15" fmla="*/ 968 h 968"/>
              <a:gd name="T16" fmla="*/ 852 w 1099"/>
              <a:gd name="T17" fmla="*/ 926 h 968"/>
              <a:gd name="T18" fmla="*/ 1084 w 1099"/>
              <a:gd name="T19" fmla="*/ 525 h 968"/>
              <a:gd name="T20" fmla="*/ 1084 w 1099"/>
              <a:gd name="T21" fmla="*/ 443 h 968"/>
              <a:gd name="T22" fmla="*/ 852 w 1099"/>
              <a:gd name="T23" fmla="*/ 42 h 968"/>
              <a:gd name="T24" fmla="*/ 781 w 1099"/>
              <a:gd name="T25" fmla="*/ 0 h 9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99" h="968">
                <a:moveTo>
                  <a:pt x="781" y="0"/>
                </a:moveTo>
                <a:cubicBezTo>
                  <a:pt x="318" y="0"/>
                  <a:pt x="318" y="0"/>
                  <a:pt x="318" y="0"/>
                </a:cubicBezTo>
                <a:cubicBezTo>
                  <a:pt x="288" y="0"/>
                  <a:pt x="261" y="16"/>
                  <a:pt x="246" y="42"/>
                </a:cubicBezTo>
                <a:cubicBezTo>
                  <a:pt x="15" y="443"/>
                  <a:pt x="15" y="443"/>
                  <a:pt x="15" y="443"/>
                </a:cubicBezTo>
                <a:cubicBezTo>
                  <a:pt x="0" y="468"/>
                  <a:pt x="0" y="500"/>
                  <a:pt x="15" y="525"/>
                </a:cubicBezTo>
                <a:cubicBezTo>
                  <a:pt x="246" y="926"/>
                  <a:pt x="246" y="926"/>
                  <a:pt x="246" y="926"/>
                </a:cubicBezTo>
                <a:cubicBezTo>
                  <a:pt x="261" y="952"/>
                  <a:pt x="288" y="968"/>
                  <a:pt x="318" y="968"/>
                </a:cubicBezTo>
                <a:cubicBezTo>
                  <a:pt x="781" y="968"/>
                  <a:pt x="781" y="968"/>
                  <a:pt x="781" y="968"/>
                </a:cubicBezTo>
                <a:cubicBezTo>
                  <a:pt x="810" y="968"/>
                  <a:pt x="838" y="952"/>
                  <a:pt x="852" y="926"/>
                </a:cubicBezTo>
                <a:cubicBezTo>
                  <a:pt x="1084" y="525"/>
                  <a:pt x="1084" y="525"/>
                  <a:pt x="1084" y="525"/>
                </a:cubicBezTo>
                <a:cubicBezTo>
                  <a:pt x="1099" y="500"/>
                  <a:pt x="1099" y="468"/>
                  <a:pt x="1084" y="443"/>
                </a:cubicBezTo>
                <a:cubicBezTo>
                  <a:pt x="852" y="42"/>
                  <a:pt x="852" y="42"/>
                  <a:pt x="852" y="42"/>
                </a:cubicBezTo>
                <a:cubicBezTo>
                  <a:pt x="838" y="16"/>
                  <a:pt x="810" y="0"/>
                  <a:pt x="781"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p>
        </p:txBody>
      </p:sp>
      <p:sp>
        <p:nvSpPr>
          <p:cNvPr id="20495" name="Freeform: Shape 20494">
            <a:extLst>
              <a:ext uri="{FF2B5EF4-FFF2-40B4-BE49-F238E27FC236}">
                <a16:creationId xmlns:a16="http://schemas.microsoft.com/office/drawing/2014/main" id="{0DB06EAB-7D8C-403A-86C5-B5FD79A136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42865" y="634058"/>
            <a:ext cx="3154669" cy="2796247"/>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noFill/>
          <a:ln w="50800" cap="flat">
            <a:solidFill>
              <a:schemeClr val="tx1"/>
            </a:solidFill>
            <a:prstDash val="solid"/>
            <a:miter lim="800000"/>
            <a:headEnd/>
            <a:tailEnd/>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6964" y="1506524"/>
            <a:ext cx="1846470" cy="1051314"/>
          </a:xfrm>
          <a:prstGeom prst="rect">
            <a:avLst/>
          </a:prstGeom>
        </p:spPr>
      </p:pic>
      <p:sp>
        <p:nvSpPr>
          <p:cNvPr id="12" name="Rectangle 3"/>
          <p:cNvSpPr txBox="1">
            <a:spLocks noChangeArrowheads="1"/>
          </p:cNvSpPr>
          <p:nvPr/>
        </p:nvSpPr>
        <p:spPr>
          <a:xfrm>
            <a:off x="440587" y="2616562"/>
            <a:ext cx="6214656" cy="3868643"/>
          </a:xfrm>
          <a:prstGeom prst="rect">
            <a:avLst/>
          </a:prstGeom>
        </p:spPr>
        <p:txBody>
          <a:bodyPr vert="horz" lIns="91440" tIns="45720" rIns="91440" bIns="45720" rtlCol="0">
            <a:normAutofit fontScale="85000" lnSpcReduction="2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indent="-228600">
              <a:lnSpc>
                <a:spcPct val="90000"/>
              </a:lnSpc>
              <a:buFont typeface="Arial" panose="020B0604020202020204" pitchFamily="34" charset="0"/>
              <a:buChar char="•"/>
            </a:pPr>
            <a:endParaRPr lang="en-US" altLang="en-US" sz="1100" dirty="0"/>
          </a:p>
          <a:p>
            <a:pPr marL="109728" indent="-228600">
              <a:lnSpc>
                <a:spcPct val="90000"/>
              </a:lnSpc>
              <a:buFont typeface="Arial" panose="020B0604020202020204" pitchFamily="34" charset="0"/>
              <a:buChar char="•"/>
            </a:pPr>
            <a:r>
              <a:rPr lang="en-US" altLang="en-US" sz="2800" dirty="0">
                <a:latin typeface="Tahoma" panose="020B0604030504040204" pitchFamily="34" charset="0"/>
                <a:ea typeface="Tahoma" panose="020B0604030504040204" pitchFamily="34" charset="0"/>
                <a:cs typeface="Tahoma" panose="020B0604030504040204" pitchFamily="34" charset="0"/>
              </a:rPr>
              <a:t>Changing the Prompts</a:t>
            </a:r>
          </a:p>
          <a:p>
            <a:pPr indent="-228600">
              <a:lnSpc>
                <a:spcPct val="90000"/>
              </a:lnSpc>
              <a:buFont typeface="Arial" panose="020B0604020202020204" pitchFamily="34" charset="0"/>
              <a:buChar char="•"/>
            </a:pPr>
            <a:endParaRPr lang="en-US" altLang="en-US" sz="2800" dirty="0">
              <a:latin typeface="Tahoma" panose="020B0604030504040204" pitchFamily="34" charset="0"/>
              <a:ea typeface="Tahoma" panose="020B0604030504040204" pitchFamily="34" charset="0"/>
              <a:cs typeface="Tahoma" panose="020B0604030504040204" pitchFamily="34" charset="0"/>
            </a:endParaRPr>
          </a:p>
          <a:p>
            <a:pPr indent="-228600">
              <a:lnSpc>
                <a:spcPct val="90000"/>
              </a:lnSpc>
              <a:buFont typeface="Arial" panose="020B0604020202020204" pitchFamily="34" charset="0"/>
              <a:buChar char="•"/>
            </a:pPr>
            <a:r>
              <a:rPr lang="en-US" altLang="en-US" sz="2800" b="1" dirty="0">
                <a:latin typeface="Tahoma" panose="020B0604030504040204" pitchFamily="34" charset="0"/>
                <a:ea typeface="Tahoma" panose="020B0604030504040204" pitchFamily="34" charset="0"/>
                <a:cs typeface="Tahoma" panose="020B0604030504040204" pitchFamily="34" charset="0"/>
              </a:rPr>
              <a:t>‘Rolls a ball to an adult ’</a:t>
            </a:r>
          </a:p>
          <a:p>
            <a:pPr indent="-228600">
              <a:lnSpc>
                <a:spcPct val="90000"/>
              </a:lnSpc>
              <a:buFont typeface="Arial" panose="020B0604020202020204" pitchFamily="34" charset="0"/>
              <a:buChar char="•"/>
            </a:pPr>
            <a:endParaRPr lang="en-US" altLang="en-US" sz="2800" b="1" dirty="0">
              <a:latin typeface="Tahoma" panose="020B0604030504040204" pitchFamily="34" charset="0"/>
              <a:ea typeface="Tahoma" panose="020B0604030504040204" pitchFamily="34" charset="0"/>
              <a:cs typeface="Tahoma" panose="020B0604030504040204" pitchFamily="34" charset="0"/>
            </a:endParaRPr>
          </a:p>
          <a:p>
            <a:pPr indent="-228600">
              <a:lnSpc>
                <a:spcPct val="90000"/>
              </a:lnSpc>
              <a:buFont typeface="Arial" panose="020B0604020202020204" pitchFamily="34" charset="0"/>
              <a:buChar char="•"/>
            </a:pPr>
            <a:r>
              <a:rPr lang="en-US" altLang="en-US" sz="2800" dirty="0">
                <a:latin typeface="Tahoma" panose="020B0604030504040204" pitchFamily="34" charset="0"/>
                <a:ea typeface="Tahoma" panose="020B0604030504040204" pitchFamily="34" charset="0"/>
                <a:cs typeface="Tahoma" panose="020B0604030504040204" pitchFamily="34" charset="0"/>
              </a:rPr>
              <a:t>Get into threes (2 adults, one child)</a:t>
            </a:r>
          </a:p>
          <a:p>
            <a:pPr indent="-228600">
              <a:lnSpc>
                <a:spcPct val="90000"/>
              </a:lnSpc>
              <a:buFont typeface="Arial" panose="020B0604020202020204" pitchFamily="34" charset="0"/>
              <a:buChar char="•"/>
            </a:pPr>
            <a:endParaRPr lang="en-US" altLang="en-US" sz="2800" dirty="0">
              <a:latin typeface="Tahoma" panose="020B0604030504040204" pitchFamily="34" charset="0"/>
              <a:ea typeface="Tahoma" panose="020B0604030504040204" pitchFamily="34" charset="0"/>
              <a:cs typeface="Tahoma" panose="020B0604030504040204" pitchFamily="34" charset="0"/>
            </a:endParaRPr>
          </a:p>
          <a:p>
            <a:pPr indent="-228600">
              <a:lnSpc>
                <a:spcPct val="90000"/>
              </a:lnSpc>
              <a:buFont typeface="Arial" panose="020B0604020202020204" pitchFamily="34" charset="0"/>
              <a:buChar char="•"/>
            </a:pPr>
            <a:r>
              <a:rPr lang="en-US" altLang="en-US" sz="2800" dirty="0">
                <a:latin typeface="Tahoma" panose="020B0604030504040204" pitchFamily="34" charset="0"/>
                <a:ea typeface="Tahoma" panose="020B0604030504040204" pitchFamily="34" charset="0"/>
                <a:cs typeface="Tahoma" panose="020B0604030504040204" pitchFamily="34" charset="0"/>
              </a:rPr>
              <a:t>Take a ball and find a space in the room </a:t>
            </a:r>
          </a:p>
          <a:p>
            <a:pPr indent="-228600">
              <a:lnSpc>
                <a:spcPct val="90000"/>
              </a:lnSpc>
              <a:buFont typeface="Arial" panose="020B0604020202020204" pitchFamily="34" charset="0"/>
              <a:buChar char="•"/>
            </a:pPr>
            <a:endParaRPr lang="en-US" altLang="en-US" sz="2800" dirty="0">
              <a:latin typeface="Tahoma" panose="020B0604030504040204" pitchFamily="34" charset="0"/>
              <a:ea typeface="Tahoma" panose="020B0604030504040204" pitchFamily="34" charset="0"/>
              <a:cs typeface="Tahoma" panose="020B0604030504040204" pitchFamily="34" charset="0"/>
            </a:endParaRPr>
          </a:p>
          <a:p>
            <a:pPr indent="-228600">
              <a:lnSpc>
                <a:spcPct val="90000"/>
              </a:lnSpc>
              <a:buFont typeface="Arial" panose="020B0604020202020204" pitchFamily="34" charset="0"/>
              <a:buChar char="•"/>
            </a:pPr>
            <a:r>
              <a:rPr lang="en-US" altLang="en-US" sz="2800" dirty="0">
                <a:latin typeface="Tahoma" panose="020B0604030504040204" pitchFamily="34" charset="0"/>
                <a:ea typeface="Tahoma" panose="020B0604030504040204" pitchFamily="34" charset="0"/>
                <a:cs typeface="Tahoma" panose="020B0604030504040204" pitchFamily="34" charset="0"/>
              </a:rPr>
              <a:t>Support the child to carry out the activity above, gradually reducing prompts from physical to verbal</a:t>
            </a:r>
          </a:p>
          <a:p>
            <a:pPr marL="0" indent="0">
              <a:lnSpc>
                <a:spcPct val="90000"/>
              </a:lnSpc>
              <a:buNone/>
            </a:pPr>
            <a:r>
              <a:rPr lang="en-US" altLang="en-US" sz="2800" dirty="0">
                <a:latin typeface="Tahoma" panose="020B0604030504040204" pitchFamily="34" charset="0"/>
                <a:ea typeface="Tahoma" panose="020B0604030504040204" pitchFamily="34" charset="0"/>
                <a:cs typeface="Tahoma" panose="020B0604030504040204" pitchFamily="34" charset="0"/>
              </a:rPr>
              <a:t> </a:t>
            </a: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8050038" y="2547739"/>
            <a:ext cx="2713512" cy="2326836"/>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482" name="Slide Number Placeholder 3"/>
          <p:cNvSpPr>
            <a:spLocks noGrp="1"/>
          </p:cNvSpPr>
          <p:nvPr>
            <p:ph type="sldNum" sz="quarter" idx="12"/>
          </p:nvPr>
        </p:nvSpPr>
        <p:spPr>
          <a:xfrm>
            <a:off x="11146536" y="6035040"/>
            <a:ext cx="548640" cy="548640"/>
          </a:xfrm>
          <a:prstGeom prst="ellipse">
            <a:avLst/>
          </a:prstGeom>
          <a:solidFill>
            <a:schemeClr val="tx1">
              <a:alpha val="80000"/>
            </a:schemeClr>
          </a:solidFill>
          <a:extLs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Aft>
                <a:spcPts val="600"/>
              </a:spcAft>
            </a:pPr>
            <a:fld id="{435B27F3-076A-4945-A60F-35FF9E9C02EF}" type="slidenum">
              <a:rPr lang="en-US" altLang="en-US">
                <a:solidFill>
                  <a:schemeClr val="bg1"/>
                </a:solidFill>
                <a:latin typeface="+mn-lt"/>
              </a:rPr>
              <a:pPr algn="ctr" eaLnBrk="1" hangingPunct="1">
                <a:spcAft>
                  <a:spcPts val="600"/>
                </a:spcAft>
              </a:pPr>
              <a:t>18</a:t>
            </a:fld>
            <a:endParaRPr lang="en-US" altLang="en-US">
              <a:solidFill>
                <a:schemeClr val="bg1"/>
              </a:solidFill>
              <a:latin typeface="+mn-lt"/>
            </a:endParaRPr>
          </a:p>
        </p:txBody>
      </p:sp>
      <p:sp>
        <p:nvSpPr>
          <p:cNvPr id="3" name="Rectangle 2"/>
          <p:cNvSpPr>
            <a:spLocks noChangeArrowheads="1"/>
          </p:cNvSpPr>
          <p:nvPr/>
        </p:nvSpPr>
        <p:spPr bwMode="auto">
          <a:xfrm>
            <a:off x="1981200" y="685800"/>
            <a:ext cx="81534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GB" altLang="en-US" sz="4400" b="1" i="1" u="sng" dirty="0">
              <a:solidFill>
                <a:schemeClr val="tx2"/>
              </a:solidFill>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92215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2"/>
          <p:cNvSpPr>
            <a:spLocks noGrp="1" noChangeArrowheads="1"/>
          </p:cNvSpPr>
          <p:nvPr>
            <p:ph type="title"/>
          </p:nvPr>
        </p:nvSpPr>
        <p:spPr/>
        <p:txBody>
          <a:bodyPr/>
          <a:lstStyle/>
          <a:p>
            <a:pPr algn="ctr" eaLnBrk="1" hangingPunct="1"/>
            <a:r>
              <a:rPr lang="en-GB" altLang="en-US" b="1" dirty="0">
                <a:latin typeface="Tahoma" panose="020B0604030504040204" pitchFamily="34" charset="0"/>
                <a:ea typeface="Tahoma" panose="020B0604030504040204" pitchFamily="34" charset="0"/>
                <a:cs typeface="Tahoma" panose="020B0604030504040204" pitchFamily="34" charset="0"/>
              </a:rPr>
              <a:t>Changing the Conditions: </a:t>
            </a:r>
            <a:r>
              <a:rPr lang="en-GB" altLang="en-US" b="1" i="1" u="sng" dirty="0">
                <a:latin typeface="Tahoma" panose="020B0604030504040204" pitchFamily="34" charset="0"/>
                <a:ea typeface="Tahoma" panose="020B0604030504040204" pitchFamily="34" charset="0"/>
                <a:cs typeface="Tahoma" panose="020B0604030504040204" pitchFamily="34" charset="0"/>
              </a:rPr>
              <a:t>Materials</a:t>
            </a:r>
          </a:p>
        </p:txBody>
      </p:sp>
      <p:sp>
        <p:nvSpPr>
          <p:cNvPr id="23555" name="Rectangle 3"/>
          <p:cNvSpPr>
            <a:spLocks noGrp="1" noChangeArrowheads="1"/>
          </p:cNvSpPr>
          <p:nvPr>
            <p:ph idx="1"/>
          </p:nvPr>
        </p:nvSpPr>
        <p:spPr>
          <a:xfrm>
            <a:off x="373711" y="1825625"/>
            <a:ext cx="10980089" cy="4351338"/>
          </a:xfrm>
        </p:spPr>
        <p:txBody>
          <a:bodyPr/>
          <a:lstStyle/>
          <a:p>
            <a:pPr marL="109728" indent="0" eaLnBrk="1" hangingPunct="1">
              <a:buNone/>
            </a:pPr>
            <a:r>
              <a:rPr lang="en-GB" altLang="en-US" sz="3200" dirty="0">
                <a:latin typeface="Tahoma" panose="020B0604030504040204" pitchFamily="34" charset="0"/>
                <a:ea typeface="Tahoma" panose="020B0604030504040204" pitchFamily="34" charset="0"/>
                <a:cs typeface="Tahoma" panose="020B0604030504040204" pitchFamily="34" charset="0"/>
              </a:rPr>
              <a:t>So that the child succeeds:</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en-GB" altLang="en-US" sz="3200" dirty="0">
                <a:latin typeface="Tahoma" panose="020B0604030504040204" pitchFamily="34" charset="0"/>
                <a:ea typeface="Tahoma" panose="020B0604030504040204" pitchFamily="34" charset="0"/>
                <a:cs typeface="Tahoma" panose="020B0604030504040204" pitchFamily="34" charset="0"/>
              </a:rPr>
              <a:t> start with a </a:t>
            </a:r>
            <a:r>
              <a:rPr lang="en-GB" altLang="en-US" sz="3200" u="sng" dirty="0">
                <a:latin typeface="Tahoma" panose="020B0604030504040204" pitchFamily="34" charset="0"/>
                <a:ea typeface="Tahoma" panose="020B0604030504040204" pitchFamily="34" charset="0"/>
                <a:cs typeface="Tahoma" panose="020B0604030504040204" pitchFamily="34" charset="0"/>
              </a:rPr>
              <a:t>limited</a:t>
            </a:r>
            <a:r>
              <a:rPr lang="en-GB" altLang="en-US" sz="3200" dirty="0">
                <a:latin typeface="Tahoma" panose="020B0604030504040204" pitchFamily="34" charset="0"/>
                <a:ea typeface="Tahoma" panose="020B0604030504040204" pitchFamily="34" charset="0"/>
                <a:cs typeface="Tahoma" panose="020B0604030504040204" pitchFamily="34" charset="0"/>
              </a:rPr>
              <a:t> choice</a:t>
            </a:r>
          </a:p>
          <a:p>
            <a:pPr eaLnBrk="1" hangingPunct="1"/>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marL="0" indent="0" eaLnBrk="1" hangingPunct="1">
              <a:buNone/>
            </a:pPr>
            <a:r>
              <a:rPr lang="en-GB" altLang="en-US" sz="3200" dirty="0">
                <a:latin typeface="Tahoma" panose="020B0604030504040204" pitchFamily="34" charset="0"/>
                <a:ea typeface="Tahoma" panose="020B0604030504040204" pitchFamily="34" charset="0"/>
                <a:cs typeface="Tahoma" panose="020B0604030504040204" pitchFamily="34" charset="0"/>
              </a:rPr>
              <a:t> gradually introduce </a:t>
            </a:r>
            <a:r>
              <a:rPr lang="en-GB" altLang="en-US" sz="3200" u="sng" dirty="0">
                <a:latin typeface="Tahoma" panose="020B0604030504040204" pitchFamily="34" charset="0"/>
                <a:ea typeface="Tahoma" panose="020B0604030504040204" pitchFamily="34" charset="0"/>
                <a:cs typeface="Tahoma" panose="020B0604030504040204" pitchFamily="34" charset="0"/>
              </a:rPr>
              <a:t>more</a:t>
            </a:r>
            <a:r>
              <a:rPr lang="en-GB" altLang="en-US" sz="3200" dirty="0">
                <a:latin typeface="Tahoma" panose="020B0604030504040204" pitchFamily="34" charset="0"/>
                <a:ea typeface="Tahoma" panose="020B0604030504040204" pitchFamily="34" charset="0"/>
                <a:cs typeface="Tahoma" panose="020B0604030504040204" pitchFamily="34" charset="0"/>
              </a:rPr>
              <a:t> choice</a:t>
            </a:r>
          </a:p>
        </p:txBody>
      </p:sp>
      <p:sp>
        <p:nvSpPr>
          <p:cNvPr id="23554"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DE17C38-568B-4DB4-91C9-507DFA3582ED}" type="slidenum">
              <a:rPr lang="en-GB" altLang="en-US"/>
              <a:pPr eaLnBrk="1" hangingPunct="1"/>
              <a:t>19</a:t>
            </a:fld>
            <a:endParaRPr lang="en-GB" altLang="en-US"/>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3710" y="2021785"/>
            <a:ext cx="2160896" cy="105020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8429663" y="1934936"/>
            <a:ext cx="3309582" cy="3309582"/>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9282" y="5254388"/>
            <a:ext cx="1757428" cy="924781"/>
          </a:xfrm>
          <a:prstGeom prst="rect">
            <a:avLst/>
          </a:prstGeom>
        </p:spPr>
      </p:pic>
    </p:spTree>
    <p:extLst>
      <p:ext uri="{BB962C8B-B14F-4D97-AF65-F5344CB8AC3E}">
        <p14:creationId xmlns:p14="http://schemas.microsoft.com/office/powerpoint/2010/main" val="261710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2" end="2"/>
                                            </p:txEl>
                                          </p:spTgt>
                                        </p:tgtEl>
                                        <p:attrNameLst>
                                          <p:attrName>style.visibility</p:attrName>
                                        </p:attrNameLst>
                                      </p:cBhvr>
                                      <p:to>
                                        <p:strVal val="visible"/>
                                      </p:to>
                                    </p:set>
                                    <p:animEffect transition="in" filter="dissolve">
                                      <p:cBhvr>
                                        <p:cTn id="7" dur="500"/>
                                        <p:tgtEl>
                                          <p:spTgt spid="2355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4" end="4"/>
                                            </p:txEl>
                                          </p:spTgt>
                                        </p:tgtEl>
                                        <p:attrNameLst>
                                          <p:attrName>style.visibility</p:attrName>
                                        </p:attrNameLst>
                                      </p:cBhvr>
                                      <p:to>
                                        <p:strVal val="visible"/>
                                      </p:to>
                                    </p:set>
                                    <p:animEffect transition="in" filter="dissolve">
                                      <p:cBhvr>
                                        <p:cTn id="12" dur="5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225377" y="5354979"/>
            <a:ext cx="1394806" cy="733965"/>
          </a:xfrm>
          <a:prstGeom prst="rect">
            <a:avLst/>
          </a:prstGeom>
        </p:spPr>
      </p:pic>
      <p:sp>
        <p:nvSpPr>
          <p:cNvPr id="26626" name="Rectangle 2"/>
          <p:cNvSpPr>
            <a:spLocks noGrp="1" noChangeArrowheads="1"/>
          </p:cNvSpPr>
          <p:nvPr>
            <p:ph type="title"/>
          </p:nvPr>
        </p:nvSpPr>
        <p:spPr/>
        <p:txBody>
          <a:bodyPr>
            <a:normAutofit/>
          </a:bodyPr>
          <a:lstStyle/>
          <a:p>
            <a:pPr algn="ctr"/>
            <a:r>
              <a:rPr lang="en-GB" altLang="en-US" sz="4000" dirty="0">
                <a:latin typeface="Tahoma" panose="020B0604030504040204" pitchFamily="34" charset="0"/>
                <a:ea typeface="Tahoma" panose="020B0604030504040204" pitchFamily="34" charset="0"/>
                <a:cs typeface="Tahoma" panose="020B0604030504040204" pitchFamily="34" charset="0"/>
              </a:rPr>
              <a:t>Changing the Conditions: </a:t>
            </a:r>
            <a:r>
              <a:rPr lang="en-GB" altLang="en-US" sz="4000" i="1" u="sng" dirty="0">
                <a:latin typeface="Tahoma" panose="020B0604030504040204" pitchFamily="34" charset="0"/>
                <a:ea typeface="Tahoma" panose="020B0604030504040204" pitchFamily="34" charset="0"/>
                <a:cs typeface="Tahoma" panose="020B0604030504040204" pitchFamily="34" charset="0"/>
              </a:rPr>
              <a:t>Materials</a:t>
            </a:r>
          </a:p>
        </p:txBody>
      </p:sp>
      <p:sp>
        <p:nvSpPr>
          <p:cNvPr id="25602" name="Slide Number Placeholder 4"/>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0A2DAD1-8C7A-421D-9ADA-7496678B1894}" type="slidenum">
              <a:rPr lang="en-GB" altLang="en-US"/>
              <a:pPr eaLnBrk="1" hangingPunct="1"/>
              <a:t>20</a:t>
            </a:fld>
            <a:endParaRPr lang="en-GB" altLang="en-US"/>
          </a:p>
        </p:txBody>
      </p:sp>
      <p:sp>
        <p:nvSpPr>
          <p:cNvPr id="26627" name="Text Box 3"/>
          <p:cNvSpPr txBox="1">
            <a:spLocks noChangeArrowheads="1"/>
          </p:cNvSpPr>
          <p:nvPr/>
        </p:nvSpPr>
        <p:spPr bwMode="auto">
          <a:xfrm>
            <a:off x="4023361" y="2362200"/>
            <a:ext cx="451104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start with a very big difference</a:t>
            </a:r>
          </a:p>
        </p:txBody>
      </p:sp>
      <p:sp>
        <p:nvSpPr>
          <p:cNvPr id="26632" name="Rectangle 8"/>
          <p:cNvSpPr>
            <a:spLocks noChangeArrowheads="1"/>
          </p:cNvSpPr>
          <p:nvPr/>
        </p:nvSpPr>
        <p:spPr bwMode="auto">
          <a:xfrm>
            <a:off x="3840480" y="4715779"/>
            <a:ext cx="4881991"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GB" altLang="en-US" sz="3200" dirty="0">
                <a:latin typeface="Tahoma" panose="020B0604030504040204" pitchFamily="34" charset="0"/>
                <a:ea typeface="Tahoma" panose="020B0604030504040204" pitchFamily="34" charset="0"/>
                <a:cs typeface="Tahoma" panose="020B0604030504040204" pitchFamily="34" charset="0"/>
              </a:rPr>
              <a:t>gradually reduce this difference</a:t>
            </a: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46285" y="2558954"/>
            <a:ext cx="360000" cy="51420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60869" y="1681404"/>
            <a:ext cx="1901139" cy="2171535"/>
          </a:xfrm>
          <a:prstGeom prst="rect">
            <a:avLst/>
          </a:prstGeom>
        </p:spPr>
      </p:pic>
      <p:pic>
        <p:nvPicPr>
          <p:cNvPr id="14" name="Picture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08656" y="4281862"/>
            <a:ext cx="841614" cy="1144864"/>
          </a:xfrm>
          <a:prstGeom prst="rect">
            <a:avLst/>
          </a:prstGeom>
        </p:spPr>
      </p:pic>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205775" y="4257442"/>
            <a:ext cx="1078895" cy="1535555"/>
          </a:xfrm>
          <a:prstGeom prst="rect">
            <a:avLst/>
          </a:prstGeom>
        </p:spPr>
      </p:pic>
    </p:spTree>
    <p:extLst>
      <p:ext uri="{BB962C8B-B14F-4D97-AF65-F5344CB8AC3E}">
        <p14:creationId xmlns:p14="http://schemas.microsoft.com/office/powerpoint/2010/main" val="4029087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a:bodyPr>
          <a:lstStyle/>
          <a:p>
            <a:pPr algn="ctr"/>
            <a:r>
              <a:rPr lang="en-GB" altLang="en-US" dirty="0"/>
              <a:t>  </a:t>
            </a:r>
            <a:r>
              <a:rPr lang="en-GB" altLang="en-US" sz="4400" dirty="0">
                <a:latin typeface="Tahoma" panose="020B0604030504040204" pitchFamily="34" charset="0"/>
                <a:ea typeface="Tahoma" panose="020B0604030504040204" pitchFamily="34" charset="0"/>
                <a:cs typeface="Tahoma" panose="020B0604030504040204" pitchFamily="34" charset="0"/>
              </a:rPr>
              <a:t>Changing the Conditions: </a:t>
            </a:r>
            <a:br>
              <a:rPr lang="en-GB" altLang="en-US" sz="4400" dirty="0">
                <a:latin typeface="Tahoma" panose="020B0604030504040204" pitchFamily="34" charset="0"/>
                <a:ea typeface="Tahoma" panose="020B0604030504040204" pitchFamily="34" charset="0"/>
                <a:cs typeface="Tahoma" panose="020B0604030504040204" pitchFamily="34" charset="0"/>
              </a:rPr>
            </a:br>
            <a:r>
              <a:rPr lang="en-GB" altLang="en-US" sz="4400" dirty="0">
                <a:latin typeface="Tahoma" panose="020B0604030504040204" pitchFamily="34" charset="0"/>
                <a:ea typeface="Tahoma" panose="020B0604030504040204" pitchFamily="34" charset="0"/>
                <a:cs typeface="Tahoma" panose="020B0604030504040204" pitchFamily="34" charset="0"/>
              </a:rPr>
              <a:t>Grading Materials</a:t>
            </a:r>
            <a:endParaRPr lang="en-GB" altLang="en-US" dirty="0">
              <a:latin typeface="Tahoma" panose="020B0604030504040204" pitchFamily="34" charset="0"/>
              <a:ea typeface="Tahoma" panose="020B0604030504040204" pitchFamily="34" charset="0"/>
              <a:cs typeface="Tahoma" panose="020B0604030504040204" pitchFamily="34" charset="0"/>
            </a:endParaRPr>
          </a:p>
        </p:txBody>
      </p:sp>
      <p:sp>
        <p:nvSpPr>
          <p:cNvPr id="27652" name="Rectangle 4"/>
          <p:cNvSpPr>
            <a:spLocks noGrp="1" noChangeArrowheads="1"/>
          </p:cNvSpPr>
          <p:nvPr>
            <p:ph idx="1"/>
          </p:nvPr>
        </p:nvSpPr>
        <p:spPr/>
        <p:txBody>
          <a:bodyPr>
            <a:normAutofit/>
          </a:bodyPr>
          <a:lstStyle/>
          <a:p>
            <a:pPr marL="0" indent="0">
              <a:buNone/>
            </a:pPr>
            <a:r>
              <a:rPr lang="en-GB" altLang="en-US" sz="3200" dirty="0">
                <a:latin typeface="Tahoma" panose="020B0604030504040204" pitchFamily="34" charset="0"/>
                <a:ea typeface="Tahoma" panose="020B0604030504040204" pitchFamily="34" charset="0"/>
                <a:cs typeface="Tahoma" panose="020B0604030504040204" pitchFamily="34" charset="0"/>
              </a:rPr>
              <a:t>Example Threading</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		</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hoops            	 +   wooden spoon</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large beads   	 +   stiff cord (washing line)</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large beads   	 +   thick lace firm end</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medium</a:t>
            </a:r>
            <a:r>
              <a:rPr lang="en-GB" altLang="en-US" sz="600" dirty="0">
                <a:latin typeface="Tahoma" panose="020B0604030504040204" pitchFamily="34" charset="0"/>
                <a:ea typeface="Tahoma" panose="020B0604030504040204" pitchFamily="34" charset="0"/>
                <a:cs typeface="Tahoma" panose="020B0604030504040204" pitchFamily="34" charset="0"/>
              </a:rPr>
              <a:t> </a:t>
            </a:r>
            <a:r>
              <a:rPr lang="en-GB" altLang="en-US" sz="2800" dirty="0">
                <a:latin typeface="Tahoma" panose="020B0604030504040204" pitchFamily="34" charset="0"/>
                <a:ea typeface="Tahoma" panose="020B0604030504040204" pitchFamily="34" charset="0"/>
                <a:cs typeface="Tahoma" panose="020B0604030504040204" pitchFamily="34" charset="0"/>
              </a:rPr>
              <a:t>beads  +   thick lace firm end</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small beads   	 +   thin lace firm end</a:t>
            </a:r>
          </a:p>
          <a:p>
            <a:pPr lvl="1">
              <a:buFont typeface="Wingdings" panose="05000000000000000000" pitchFamily="2" charset="2"/>
              <a:buNone/>
            </a:pPr>
            <a:r>
              <a:rPr lang="en-GB" altLang="en-US" sz="2800" dirty="0">
                <a:latin typeface="Tahoma" panose="020B0604030504040204" pitchFamily="34" charset="0"/>
                <a:ea typeface="Tahoma" panose="020B0604030504040204" pitchFamily="34" charset="0"/>
                <a:cs typeface="Tahoma" panose="020B0604030504040204" pitchFamily="34" charset="0"/>
              </a:rPr>
              <a:t>small beads   	 +   thin lace</a:t>
            </a:r>
          </a:p>
          <a:p>
            <a:pPr lvl="1">
              <a:buFont typeface="Wingdings" panose="05000000000000000000" pitchFamily="2" charset="2"/>
              <a:buNone/>
            </a:pPr>
            <a:endParaRPr lang="en-GB" altLang="en-US" sz="2800" dirty="0"/>
          </a:p>
          <a:p>
            <a:pPr lvl="1">
              <a:buFont typeface="Wingdings" panose="05000000000000000000" pitchFamily="2" charset="2"/>
              <a:buNone/>
            </a:pPr>
            <a:endParaRPr lang="en-GB" altLang="en-US" sz="2800" dirty="0"/>
          </a:p>
        </p:txBody>
      </p:sp>
      <p:sp>
        <p:nvSpPr>
          <p:cNvPr id="26626"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C3A4759-358D-41D1-A158-54D19E783008}" type="slidenum">
              <a:rPr lang="en-GB" altLang="en-US"/>
              <a:pPr eaLnBrk="1" hangingPunct="1"/>
              <a:t>21</a:t>
            </a:fld>
            <a:endParaRPr lang="en-GB" altLang="en-US"/>
          </a:p>
        </p:txBody>
      </p:sp>
      <p:pic>
        <p:nvPicPr>
          <p:cNvPr id="6" name="Picture 5"/>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7748951" y="1887734"/>
            <a:ext cx="3851565" cy="3006436"/>
          </a:xfrm>
          <a:prstGeom prst="rect">
            <a:avLst/>
          </a:prstGeom>
          <a:ln>
            <a:noFill/>
          </a:ln>
          <a:effectLst>
            <a:softEdge rad="112500"/>
          </a:effectLst>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352600" y="5365707"/>
            <a:ext cx="1317315" cy="693188"/>
          </a:xfrm>
          <a:prstGeom prst="rect">
            <a:avLst/>
          </a:prstGeom>
        </p:spPr>
      </p:pic>
    </p:spTree>
    <p:extLst>
      <p:ext uri="{BB962C8B-B14F-4D97-AF65-F5344CB8AC3E}">
        <p14:creationId xmlns:p14="http://schemas.microsoft.com/office/powerpoint/2010/main" val="2823397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7652">
                                            <p:txEl>
                                              <p:pRg st="1" end="1"/>
                                            </p:txEl>
                                          </p:spTgt>
                                        </p:tgtEl>
                                        <p:attrNameLst>
                                          <p:attrName>style.visibility</p:attrName>
                                        </p:attrNameLst>
                                      </p:cBhvr>
                                      <p:to>
                                        <p:strVal val="visible"/>
                                      </p:to>
                                    </p:set>
                                    <p:animEffect transition="in" filter="dissolve">
                                      <p:cBhvr>
                                        <p:cTn id="7" dur="500"/>
                                        <p:tgtEl>
                                          <p:spTgt spid="2765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2">
                                            <p:txEl>
                                              <p:pRg st="2" end="2"/>
                                            </p:txEl>
                                          </p:spTgt>
                                        </p:tgtEl>
                                        <p:attrNameLst>
                                          <p:attrName>style.visibility</p:attrName>
                                        </p:attrNameLst>
                                      </p:cBhvr>
                                      <p:to>
                                        <p:strVal val="visible"/>
                                      </p:to>
                                    </p:set>
                                    <p:animEffect transition="in" filter="dissolve">
                                      <p:cBhvr>
                                        <p:cTn id="12" dur="500"/>
                                        <p:tgtEl>
                                          <p:spTgt spid="27652">
                                            <p:txEl>
                                              <p:pRg st="2" end="2"/>
                                            </p:txEl>
                                          </p:spTgt>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27652">
                                            <p:txEl>
                                              <p:pRg st="3" end="3"/>
                                            </p:txEl>
                                          </p:spTgt>
                                        </p:tgtEl>
                                        <p:attrNameLst>
                                          <p:attrName>style.visibility</p:attrName>
                                        </p:attrNameLst>
                                      </p:cBhvr>
                                      <p:to>
                                        <p:strVal val="visible"/>
                                      </p:to>
                                    </p:set>
                                    <p:animEffect transition="in" filter="dissolve">
                                      <p:cBhvr>
                                        <p:cTn id="15" dur="500"/>
                                        <p:tgtEl>
                                          <p:spTgt spid="27652">
                                            <p:txEl>
                                              <p:pRg st="3" end="3"/>
                                            </p:txEl>
                                          </p:spTgt>
                                        </p:tgtEl>
                                      </p:cBhvr>
                                    </p:animEffect>
                                  </p:childTnLst>
                                </p:cTn>
                              </p:par>
                              <p:par>
                                <p:cTn id="16" presetID="9" presetClass="entr" presetSubtype="0" fill="hold" grpId="0" nodeType="withEffect">
                                  <p:stCondLst>
                                    <p:cond delay="0"/>
                                  </p:stCondLst>
                                  <p:childTnLst>
                                    <p:set>
                                      <p:cBhvr>
                                        <p:cTn id="17" dur="1" fill="hold">
                                          <p:stCondLst>
                                            <p:cond delay="0"/>
                                          </p:stCondLst>
                                        </p:cTn>
                                        <p:tgtEl>
                                          <p:spTgt spid="27652">
                                            <p:txEl>
                                              <p:pRg st="4" end="4"/>
                                            </p:txEl>
                                          </p:spTgt>
                                        </p:tgtEl>
                                        <p:attrNameLst>
                                          <p:attrName>style.visibility</p:attrName>
                                        </p:attrNameLst>
                                      </p:cBhvr>
                                      <p:to>
                                        <p:strVal val="visible"/>
                                      </p:to>
                                    </p:set>
                                    <p:animEffect transition="in" filter="dissolve">
                                      <p:cBhvr>
                                        <p:cTn id="18" dur="500"/>
                                        <p:tgtEl>
                                          <p:spTgt spid="27652">
                                            <p:txEl>
                                              <p:pRg st="4" end="4"/>
                                            </p:txEl>
                                          </p:spTgt>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27652">
                                            <p:txEl>
                                              <p:pRg st="5" end="5"/>
                                            </p:txEl>
                                          </p:spTgt>
                                        </p:tgtEl>
                                        <p:attrNameLst>
                                          <p:attrName>style.visibility</p:attrName>
                                        </p:attrNameLst>
                                      </p:cBhvr>
                                      <p:to>
                                        <p:strVal val="visible"/>
                                      </p:to>
                                    </p:set>
                                    <p:animEffect transition="in" filter="dissolve">
                                      <p:cBhvr>
                                        <p:cTn id="21" dur="500"/>
                                        <p:tgtEl>
                                          <p:spTgt spid="27652">
                                            <p:txEl>
                                              <p:pRg st="5" end="5"/>
                                            </p:tx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7652">
                                            <p:txEl>
                                              <p:pRg st="6" end="6"/>
                                            </p:txEl>
                                          </p:spTgt>
                                        </p:tgtEl>
                                        <p:attrNameLst>
                                          <p:attrName>style.visibility</p:attrName>
                                        </p:attrNameLst>
                                      </p:cBhvr>
                                      <p:to>
                                        <p:strVal val="visible"/>
                                      </p:to>
                                    </p:set>
                                    <p:animEffect transition="in" filter="dissolve">
                                      <p:cBhvr>
                                        <p:cTn id="24" dur="500"/>
                                        <p:tgtEl>
                                          <p:spTgt spid="27652">
                                            <p:txEl>
                                              <p:pRg st="6" end="6"/>
                                            </p:txEl>
                                          </p:spTgt>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27652">
                                            <p:txEl>
                                              <p:pRg st="7" end="7"/>
                                            </p:txEl>
                                          </p:spTgt>
                                        </p:tgtEl>
                                        <p:attrNameLst>
                                          <p:attrName>style.visibility</p:attrName>
                                        </p:attrNameLst>
                                      </p:cBhvr>
                                      <p:to>
                                        <p:strVal val="visible"/>
                                      </p:to>
                                    </p:set>
                                    <p:animEffect transition="in" filter="dissolve">
                                      <p:cBhvr>
                                        <p:cTn id="27" dur="500"/>
                                        <p:tgtEl>
                                          <p:spTgt spid="2765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uiExpand="1"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Activity</a:t>
            </a:r>
          </a:p>
        </p:txBody>
      </p:sp>
      <p:sp>
        <p:nvSpPr>
          <p:cNvPr id="8" name="Content Placeholder 7"/>
          <p:cNvSpPr>
            <a:spLocks noGrp="1"/>
          </p:cNvSpPr>
          <p:nvPr>
            <p:ph idx="1"/>
          </p:nvPr>
        </p:nvSpPr>
        <p:spPr>
          <a:xfrm>
            <a:off x="838200" y="1367161"/>
            <a:ext cx="10515600" cy="4809802"/>
          </a:xfrm>
        </p:spPr>
        <p:txBody>
          <a:bodyPr/>
          <a:lstStyle/>
          <a:p>
            <a:pPr marL="109728" indent="0" algn="ctr">
              <a:buNone/>
            </a:pPr>
            <a:endParaRPr lang="en-GB" sz="3200" dirty="0"/>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On your table you will find a selection of materials used by Early Years Providers </a:t>
            </a:r>
          </a:p>
          <a:p>
            <a:r>
              <a:rPr lang="en-GB" sz="3200" dirty="0">
                <a:latin typeface="Tahoma" panose="020B0604030504040204" pitchFamily="34" charset="0"/>
                <a:ea typeface="Tahoma" panose="020B0604030504040204" pitchFamily="34" charset="0"/>
                <a:cs typeface="Tahoma" panose="020B0604030504040204" pitchFamily="34" charset="0"/>
              </a:rPr>
              <a:t>Grade these from easiest to hardest </a:t>
            </a:r>
          </a:p>
          <a:p>
            <a:r>
              <a:rPr lang="en-GB" sz="3200" dirty="0">
                <a:latin typeface="Tahoma" panose="020B0604030504040204" pitchFamily="34" charset="0"/>
                <a:ea typeface="Tahoma" panose="020B0604030504040204" pitchFamily="34" charset="0"/>
                <a:cs typeface="Tahoma" panose="020B0604030504040204" pitchFamily="34" charset="0"/>
              </a:rPr>
              <a:t>What factors did you consider important when grading?</a:t>
            </a:r>
          </a:p>
          <a:p>
            <a:endParaRPr lang="en-GB" sz="3200" dirty="0"/>
          </a:p>
          <a:p>
            <a:pPr marL="109728" indent="0">
              <a:buNone/>
            </a:pPr>
            <a:endParaRPr lang="en-GB"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6517" y="4222260"/>
            <a:ext cx="4187952" cy="2361064"/>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40473" y="5402792"/>
            <a:ext cx="1766481" cy="929545"/>
          </a:xfrm>
          <a:prstGeom prst="rect">
            <a:avLst/>
          </a:prstGeom>
        </p:spPr>
      </p:pic>
    </p:spTree>
    <p:extLst>
      <p:ext uri="{BB962C8B-B14F-4D97-AF65-F5344CB8AC3E}">
        <p14:creationId xmlns:p14="http://schemas.microsoft.com/office/powerpoint/2010/main" val="33872051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algn="ctr" eaLnBrk="1" hangingPunct="1"/>
            <a:r>
              <a:rPr lang="en-GB" altLang="en-US" dirty="0"/>
              <a:t>  </a:t>
            </a:r>
            <a:r>
              <a:rPr lang="en-GB" altLang="en-US" sz="4000" dirty="0">
                <a:latin typeface="Tahoma" panose="020B0604030504040204" pitchFamily="34" charset="0"/>
                <a:ea typeface="Tahoma" panose="020B0604030504040204" pitchFamily="34" charset="0"/>
                <a:cs typeface="Tahoma" panose="020B0604030504040204" pitchFamily="34" charset="0"/>
              </a:rPr>
              <a:t>Changing the Conditions: </a:t>
            </a:r>
            <a:r>
              <a:rPr lang="en-GB" altLang="en-US" sz="4000" i="1" u="sng" dirty="0">
                <a:latin typeface="Tahoma" panose="020B0604030504040204" pitchFamily="34" charset="0"/>
                <a:ea typeface="Tahoma" panose="020B0604030504040204" pitchFamily="34" charset="0"/>
                <a:cs typeface="Tahoma" panose="020B0604030504040204" pitchFamily="34" charset="0"/>
              </a:rPr>
              <a:t>Instructions</a:t>
            </a:r>
          </a:p>
        </p:txBody>
      </p:sp>
      <p:sp>
        <p:nvSpPr>
          <p:cNvPr id="30723" name="Rectangle 3"/>
          <p:cNvSpPr>
            <a:spLocks noGrp="1" noChangeArrowheads="1"/>
          </p:cNvSpPr>
          <p:nvPr>
            <p:ph idx="1"/>
          </p:nvPr>
        </p:nvSpPr>
        <p:spPr/>
        <p:txBody>
          <a:bodyPr/>
          <a:lstStyle/>
          <a:p>
            <a:pPr eaLnBrk="1" hangingPunct="1">
              <a:buFont typeface="Wingdings" panose="05000000000000000000" pitchFamily="2" charset="2"/>
              <a:buNone/>
            </a:pPr>
            <a:endParaRPr lang="en-GB" altLang="en-US" sz="3200" dirty="0"/>
          </a:p>
          <a:p>
            <a:pPr>
              <a:buFont typeface="Wingdings" panose="05000000000000000000" pitchFamily="2" charset="2"/>
              <a:buNone/>
            </a:pPr>
            <a:r>
              <a:rPr lang="en-GB" altLang="en-US" sz="3200" dirty="0"/>
              <a:t>		</a:t>
            </a:r>
            <a:r>
              <a:rPr lang="en-GB" altLang="en-US" sz="3200" dirty="0">
                <a:latin typeface="Tahoma" panose="020B0604030504040204" pitchFamily="34" charset="0"/>
                <a:ea typeface="Tahoma" panose="020B0604030504040204" pitchFamily="34" charset="0"/>
                <a:cs typeface="Tahoma" panose="020B0604030504040204" pitchFamily="34" charset="0"/>
              </a:rPr>
              <a:t>Model  +  verbal</a:t>
            </a:r>
          </a:p>
          <a:p>
            <a:pPr>
              <a:buFont typeface="Wingdings" panose="05000000000000000000" pitchFamily="2" charset="2"/>
              <a:buNone/>
            </a:pPr>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None/>
            </a:pPr>
            <a:r>
              <a:rPr lang="en-GB" altLang="en-US" sz="3200" dirty="0">
                <a:latin typeface="Tahoma" panose="020B0604030504040204" pitchFamily="34" charset="0"/>
                <a:ea typeface="Tahoma" panose="020B0604030504040204" pitchFamily="34" charset="0"/>
                <a:cs typeface="Tahoma" panose="020B0604030504040204" pitchFamily="34" charset="0"/>
              </a:rPr>
              <a:t>		Demonstration +  verbal</a:t>
            </a:r>
          </a:p>
          <a:p>
            <a:pPr>
              <a:buFont typeface="Wingdings" panose="05000000000000000000" pitchFamily="2" charset="2"/>
              <a:buNone/>
            </a:pPr>
            <a:endParaRPr lang="en-GB" altLang="en-US" sz="3200" dirty="0">
              <a:latin typeface="Tahoma" panose="020B0604030504040204" pitchFamily="34" charset="0"/>
              <a:ea typeface="Tahoma" panose="020B0604030504040204" pitchFamily="34" charset="0"/>
              <a:cs typeface="Tahoma" panose="020B0604030504040204" pitchFamily="34" charset="0"/>
            </a:endParaRPr>
          </a:p>
          <a:p>
            <a:pPr>
              <a:buFont typeface="Wingdings" panose="05000000000000000000" pitchFamily="2" charset="2"/>
              <a:buNone/>
            </a:pPr>
            <a:r>
              <a:rPr lang="en-GB" altLang="en-US" sz="3200" dirty="0">
                <a:latin typeface="Tahoma" panose="020B0604030504040204" pitchFamily="34" charset="0"/>
                <a:ea typeface="Tahoma" panose="020B0604030504040204" pitchFamily="34" charset="0"/>
                <a:cs typeface="Tahoma" panose="020B0604030504040204" pitchFamily="34" charset="0"/>
              </a:rPr>
              <a:t>		Verbal</a:t>
            </a:r>
          </a:p>
          <a:p>
            <a:pPr eaLnBrk="1" hangingPunct="1">
              <a:buFont typeface="Wingdings" panose="05000000000000000000" pitchFamily="2" charset="2"/>
              <a:buNone/>
            </a:pPr>
            <a:endParaRPr lang="en-GB" altLang="en-US" sz="2800" dirty="0"/>
          </a:p>
        </p:txBody>
      </p:sp>
      <p:sp>
        <p:nvSpPr>
          <p:cNvPr id="286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B67C72-594E-41BF-922A-31FD46071EE7}" type="slidenum">
              <a:rPr lang="en-GB" altLang="en-US"/>
              <a:pPr eaLnBrk="1" hangingPunct="1"/>
              <a:t>23</a:t>
            </a:fld>
            <a:endParaRPr lang="en-GB" altLang="en-US"/>
          </a:p>
        </p:txBody>
      </p:sp>
      <p:sp>
        <p:nvSpPr>
          <p:cNvPr id="6" name="Down Arrow 5"/>
          <p:cNvSpPr/>
          <p:nvPr/>
        </p:nvSpPr>
        <p:spPr>
          <a:xfrm flipH="1">
            <a:off x="7067796" y="2261377"/>
            <a:ext cx="261259" cy="23236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spTree>
    <p:extLst>
      <p:ext uri="{BB962C8B-B14F-4D97-AF65-F5344CB8AC3E}">
        <p14:creationId xmlns:p14="http://schemas.microsoft.com/office/powerpoint/2010/main" val="11168258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723">
                                            <p:txEl>
                                              <p:pRg st="1" end="1"/>
                                            </p:txEl>
                                          </p:spTgt>
                                        </p:tgtEl>
                                        <p:attrNameLst>
                                          <p:attrName>style.visibility</p:attrName>
                                        </p:attrNameLst>
                                      </p:cBhvr>
                                      <p:to>
                                        <p:strVal val="visible"/>
                                      </p:to>
                                    </p:set>
                                    <p:animEffect transition="in" filter="dissolve">
                                      <p:cBhvr>
                                        <p:cTn id="7" dur="500"/>
                                        <p:tgtEl>
                                          <p:spTgt spid="3072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723">
                                            <p:txEl>
                                              <p:pRg st="3" end="3"/>
                                            </p:txEl>
                                          </p:spTgt>
                                        </p:tgtEl>
                                        <p:attrNameLst>
                                          <p:attrName>style.visibility</p:attrName>
                                        </p:attrNameLst>
                                      </p:cBhvr>
                                      <p:to>
                                        <p:strVal val="visible"/>
                                      </p:to>
                                    </p:set>
                                    <p:animEffect transition="in" filter="dissolve">
                                      <p:cBhvr>
                                        <p:cTn id="12" dur="500"/>
                                        <p:tgtEl>
                                          <p:spTgt spid="3072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723">
                                            <p:txEl>
                                              <p:pRg st="5" end="5"/>
                                            </p:txEl>
                                          </p:spTgt>
                                        </p:tgtEl>
                                        <p:attrNameLst>
                                          <p:attrName>style.visibility</p:attrName>
                                        </p:attrNameLst>
                                      </p:cBhvr>
                                      <p:to>
                                        <p:strVal val="visible"/>
                                      </p:to>
                                    </p:set>
                                    <p:animEffect transition="in" filter="dissolve">
                                      <p:cBhvr>
                                        <p:cTn id="17" dur="500"/>
                                        <p:tgtEl>
                                          <p:spTgt spid="307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normAutofit/>
          </a:bodyPr>
          <a:lstStyle/>
          <a:p>
            <a:pPr algn="ctr" eaLnBrk="1" hangingPunct="1"/>
            <a:r>
              <a:rPr lang="en-GB" altLang="en-US" dirty="0"/>
              <a:t>  </a:t>
            </a:r>
            <a:r>
              <a:rPr lang="en-GB" altLang="en-US" sz="4000" dirty="0">
                <a:latin typeface="Tahoma" panose="020B0604030504040204" pitchFamily="34" charset="0"/>
                <a:ea typeface="Tahoma" panose="020B0604030504040204" pitchFamily="34" charset="0"/>
                <a:cs typeface="Tahoma" panose="020B0604030504040204" pitchFamily="34" charset="0"/>
              </a:rPr>
              <a:t>Example of </a:t>
            </a:r>
            <a:r>
              <a:rPr lang="en-GB" altLang="en-US" sz="4000" i="1" u="sng" dirty="0">
                <a:latin typeface="Tahoma" panose="020B0604030504040204" pitchFamily="34" charset="0"/>
                <a:ea typeface="Tahoma" panose="020B0604030504040204" pitchFamily="34" charset="0"/>
                <a:cs typeface="Tahoma" panose="020B0604030504040204" pitchFamily="34" charset="0"/>
              </a:rPr>
              <a:t>Changing the Instructions</a:t>
            </a:r>
          </a:p>
        </p:txBody>
      </p:sp>
      <p:sp>
        <p:nvSpPr>
          <p:cNvPr id="28674" name="Slide Number Placeholder 6"/>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9B67C72-594E-41BF-922A-31FD46071EE7}" type="slidenum">
              <a:rPr lang="en-GB" altLang="en-US"/>
              <a:pPr eaLnBrk="1" hangingPunct="1"/>
              <a:t>24</a:t>
            </a:fld>
            <a:endParaRPr lang="en-GB" altLang="en-US"/>
          </a:p>
        </p:txBody>
      </p:sp>
      <p:sp>
        <p:nvSpPr>
          <p:cNvPr id="7" name="Content Placeholder 5"/>
          <p:cNvSpPr txBox="1">
            <a:spLocks/>
          </p:cNvSpPr>
          <p:nvPr/>
        </p:nvSpPr>
        <p:spPr>
          <a:xfrm>
            <a:off x="609600" y="1740272"/>
            <a:ext cx="10972800" cy="5132452"/>
          </a:xfrm>
          <a:prstGeom prst="rect">
            <a:avLst/>
          </a:prstGeom>
        </p:spPr>
        <p:txBody>
          <a:bodyPr vert="horz">
            <a:normAutofit/>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109728" indent="0" algn="ctr">
              <a:buFont typeface="Wingdings 3"/>
              <a:buNone/>
            </a:pPr>
            <a:r>
              <a:rPr lang="en-GB" sz="3200" dirty="0">
                <a:latin typeface="Tahoma" panose="020B0604030504040204" pitchFamily="34" charset="0"/>
                <a:ea typeface="Tahoma" panose="020B0604030504040204" pitchFamily="34" charset="0"/>
                <a:cs typeface="Tahoma" panose="020B0604030504040204" pitchFamily="34" charset="0"/>
              </a:rPr>
              <a:t>Building a Tower of Bricks    </a:t>
            </a:r>
          </a:p>
          <a:p>
            <a:pPr marL="109728" indent="0">
              <a:buFont typeface="Wingdings 3"/>
              <a:buNone/>
            </a:pPr>
            <a:r>
              <a:rPr lang="en-GB" sz="3200" dirty="0">
                <a:latin typeface="Tahoma" panose="020B0604030504040204" pitchFamily="34" charset="0"/>
                <a:ea typeface="Tahoma" panose="020B0604030504040204" pitchFamily="34" charset="0"/>
                <a:cs typeface="Tahoma" panose="020B0604030504040204" pitchFamily="34" charset="0"/>
              </a:rPr>
              <a:t> </a:t>
            </a:r>
          </a:p>
          <a:p>
            <a:pPr marL="109728" indent="0">
              <a:buNone/>
            </a:pPr>
            <a:r>
              <a:rPr lang="en-US" sz="3200" dirty="0">
                <a:latin typeface="Tahoma" panose="020B0604030504040204" pitchFamily="34" charset="0"/>
                <a:ea typeface="Tahoma" panose="020B0604030504040204" pitchFamily="34" charset="0"/>
                <a:cs typeface="Tahoma" panose="020B0604030504040204" pitchFamily="34" charset="0"/>
              </a:rPr>
              <a:t>	Model + verbal</a:t>
            </a:r>
          </a:p>
          <a:p>
            <a:endParaRPr lang="en-GB"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US" sz="3200" dirty="0">
                <a:latin typeface="Tahoma" panose="020B0604030504040204" pitchFamily="34" charset="0"/>
                <a:ea typeface="Tahoma" panose="020B0604030504040204" pitchFamily="34" charset="0"/>
                <a:cs typeface="Tahoma" panose="020B0604030504040204" pitchFamily="34" charset="0"/>
              </a:rPr>
              <a:t>	Demonstration + verbal</a:t>
            </a:r>
          </a:p>
          <a:p>
            <a:pPr marL="109728" indent="0">
              <a:buFont typeface="Wingdings 3"/>
              <a:buNone/>
            </a:pPr>
            <a:endParaRPr lang="en-US"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US" sz="3200" dirty="0">
                <a:latin typeface="Tahoma" panose="020B0604030504040204" pitchFamily="34" charset="0"/>
                <a:ea typeface="Tahoma" panose="020B0604030504040204" pitchFamily="34" charset="0"/>
                <a:cs typeface="Tahoma" panose="020B0604030504040204" pitchFamily="34" charset="0"/>
              </a:rPr>
              <a:t>	Verbal</a:t>
            </a:r>
            <a:endParaRPr lang="en-GB" sz="3200" dirty="0">
              <a:latin typeface="Tahoma" panose="020B0604030504040204" pitchFamily="34" charset="0"/>
              <a:ea typeface="Tahoma" panose="020B0604030504040204" pitchFamily="34" charset="0"/>
              <a:cs typeface="Tahoma" panose="020B0604030504040204" pitchFamily="34" charset="0"/>
            </a:endParaRPr>
          </a:p>
          <a:p>
            <a:endParaRPr lang="en-GB" sz="3200" dirty="0"/>
          </a:p>
          <a:p>
            <a:endParaRPr lang="en-GB" dirty="0"/>
          </a:p>
        </p:txBody>
      </p:sp>
      <p:sp>
        <p:nvSpPr>
          <p:cNvPr id="8" name="Down Arrow 7"/>
          <p:cNvSpPr/>
          <p:nvPr/>
        </p:nvSpPr>
        <p:spPr>
          <a:xfrm flipH="1">
            <a:off x="6102218" y="3144683"/>
            <a:ext cx="261259" cy="232362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6376" y="2396888"/>
            <a:ext cx="2857500" cy="2857500"/>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69282" y="5254388"/>
            <a:ext cx="2094138" cy="1101962"/>
          </a:xfrm>
          <a:prstGeom prst="rect">
            <a:avLst/>
          </a:prstGeom>
        </p:spPr>
      </p:pic>
    </p:spTree>
    <p:extLst>
      <p:ext uri="{BB962C8B-B14F-4D97-AF65-F5344CB8AC3E}">
        <p14:creationId xmlns:p14="http://schemas.microsoft.com/office/powerpoint/2010/main" val="2333383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Changing the Conditions: </a:t>
            </a:r>
            <a:r>
              <a:rPr lang="en-GB" i="1" u="sng" dirty="0">
                <a:latin typeface="Tahoma" panose="020B0604030504040204" pitchFamily="34" charset="0"/>
                <a:ea typeface="Tahoma" panose="020B0604030504040204" pitchFamily="34" charset="0"/>
                <a:cs typeface="Tahoma" panose="020B0604030504040204" pitchFamily="34" charset="0"/>
              </a:rPr>
              <a:t>Context</a:t>
            </a:r>
          </a:p>
        </p:txBody>
      </p:sp>
      <p:sp>
        <p:nvSpPr>
          <p:cNvPr id="2" name="Content Placeholder 1"/>
          <p:cNvSpPr>
            <a:spLocks noGrp="1"/>
          </p:cNvSpPr>
          <p:nvPr>
            <p:ph idx="1"/>
          </p:nvPr>
        </p:nvSpPr>
        <p:spPr/>
        <p:txBody>
          <a:bodyPr>
            <a:normAutofit/>
          </a:bodyPr>
          <a:lstStyle/>
          <a:p>
            <a:r>
              <a:rPr lang="en-GB" sz="3200" dirty="0">
                <a:latin typeface="Tahoma" panose="020B0604030504040204" pitchFamily="34" charset="0"/>
                <a:ea typeface="Tahoma" panose="020B0604030504040204" pitchFamily="34" charset="0"/>
                <a:cs typeface="Tahoma" panose="020B0604030504040204" pitchFamily="34" charset="0"/>
              </a:rPr>
              <a:t>This involves changing the circumstances</a:t>
            </a:r>
          </a:p>
          <a:p>
            <a:endParaRPr lang="en-GB" sz="3200" dirty="0">
              <a:latin typeface="Tahoma" panose="020B0604030504040204" pitchFamily="34" charset="0"/>
              <a:ea typeface="Tahoma" panose="020B0604030504040204" pitchFamily="34" charset="0"/>
              <a:cs typeface="Tahoma" panose="020B0604030504040204" pitchFamily="34" charset="0"/>
            </a:endParaRPr>
          </a:p>
          <a:p>
            <a:r>
              <a:rPr lang="en-GB" sz="3200" dirty="0">
                <a:latin typeface="Tahoma" panose="020B0604030504040204" pitchFamily="34" charset="0"/>
                <a:ea typeface="Tahoma" panose="020B0604030504040204" pitchFamily="34" charset="0"/>
                <a:cs typeface="Tahoma" panose="020B0604030504040204" pitchFamily="34" charset="0"/>
              </a:rPr>
              <a:t>e.g. how many other children are involved or where the activity takes place (e.g. home or nursery)</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7812" y="3954780"/>
            <a:ext cx="3784443" cy="201666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95206" y="5329951"/>
            <a:ext cx="1866069" cy="981949"/>
          </a:xfrm>
          <a:prstGeom prst="rect">
            <a:avLst/>
          </a:prstGeom>
        </p:spPr>
      </p:pic>
    </p:spTree>
    <p:extLst>
      <p:ext uri="{BB962C8B-B14F-4D97-AF65-F5344CB8AC3E}">
        <p14:creationId xmlns:p14="http://schemas.microsoft.com/office/powerpoint/2010/main" val="3547620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69694" y="5654281"/>
            <a:ext cx="1593640" cy="838594"/>
          </a:xfrm>
          <a:prstGeom prst="rect">
            <a:avLst/>
          </a:prstGeom>
        </p:spPr>
      </p:pic>
      <p:sp>
        <p:nvSpPr>
          <p:cNvPr id="5" name="Title 4"/>
          <p:cNvSpPr>
            <a:spLocks noGrp="1"/>
          </p:cNvSpPr>
          <p:nvPr>
            <p:ph type="title"/>
          </p:nvPr>
        </p:nvSpPr>
        <p:spPr/>
        <p:txBody>
          <a:bodyPr/>
          <a:lstStyle/>
          <a:p>
            <a:pPr algn="ctr"/>
            <a:r>
              <a:rPr lang="en-GB" dirty="0">
                <a:latin typeface="Tahoma" panose="020B0604030504040204" pitchFamily="34" charset="0"/>
                <a:ea typeface="Tahoma" panose="020B0604030504040204" pitchFamily="34" charset="0"/>
                <a:cs typeface="Tahoma" panose="020B0604030504040204" pitchFamily="34" charset="0"/>
              </a:rPr>
              <a:t>Activity</a:t>
            </a:r>
          </a:p>
        </p:txBody>
      </p:sp>
      <p:sp>
        <p:nvSpPr>
          <p:cNvPr id="6" name="Content Placeholder 5"/>
          <p:cNvSpPr>
            <a:spLocks noGrp="1"/>
          </p:cNvSpPr>
          <p:nvPr>
            <p:ph idx="1"/>
          </p:nvPr>
        </p:nvSpPr>
        <p:spPr>
          <a:xfrm>
            <a:off x="485192" y="1399907"/>
            <a:ext cx="10972800" cy="4525963"/>
          </a:xfrm>
        </p:spPr>
        <p:txBody>
          <a:bodyPr>
            <a:normAutofit fontScale="40000" lnSpcReduction="20000"/>
          </a:bodyPr>
          <a:lstStyle/>
          <a:p>
            <a:pPr marL="109728" indent="0" algn="ctr">
              <a:buNone/>
            </a:pPr>
            <a:r>
              <a:rPr lang="en-GB" sz="5800" dirty="0">
                <a:latin typeface="Tahoma" panose="020B0604030504040204" pitchFamily="34" charset="0"/>
                <a:ea typeface="Tahoma" panose="020B0604030504040204" pitchFamily="34" charset="0"/>
                <a:cs typeface="Tahoma" panose="020B0604030504040204" pitchFamily="34" charset="0"/>
              </a:rPr>
              <a:t>Changing the context</a:t>
            </a:r>
          </a:p>
          <a:p>
            <a:pPr marL="109728" indent="0">
              <a:buNone/>
            </a:pPr>
            <a:endParaRPr lang="en-GB" sz="5800" dirty="0"/>
          </a:p>
          <a:p>
            <a:r>
              <a:rPr lang="en-GB" sz="5800" i="1" dirty="0">
                <a:latin typeface="Tahoma" panose="020B0604030504040204" pitchFamily="34" charset="0"/>
                <a:ea typeface="Tahoma" panose="020B0604030504040204" pitchFamily="34" charset="0"/>
                <a:cs typeface="Tahoma" panose="020B0604030504040204" pitchFamily="34" charset="0"/>
              </a:rPr>
              <a:t>‘Looks at book with an adult for 1 minute’</a:t>
            </a:r>
          </a:p>
          <a:p>
            <a:pPr algn="ctr"/>
            <a:endParaRPr lang="en-GB" sz="5800" dirty="0">
              <a:latin typeface="Tahoma" panose="020B0604030504040204" pitchFamily="34" charset="0"/>
              <a:ea typeface="Tahoma" panose="020B0604030504040204" pitchFamily="34" charset="0"/>
              <a:cs typeface="Tahoma" panose="020B0604030504040204" pitchFamily="34" charset="0"/>
            </a:endParaRPr>
          </a:p>
          <a:p>
            <a:endParaRPr lang="en-GB" sz="5800" dirty="0">
              <a:latin typeface="Tahoma" panose="020B0604030504040204" pitchFamily="34" charset="0"/>
              <a:ea typeface="Tahoma" panose="020B0604030504040204" pitchFamily="34" charset="0"/>
              <a:cs typeface="Tahoma" panose="020B0604030504040204" pitchFamily="34" charset="0"/>
            </a:endParaRPr>
          </a:p>
          <a:p>
            <a:endParaRPr lang="en-GB" sz="5800" dirty="0">
              <a:latin typeface="Tahoma" panose="020B0604030504040204" pitchFamily="34" charset="0"/>
              <a:ea typeface="Tahoma" panose="020B0604030504040204" pitchFamily="34" charset="0"/>
              <a:cs typeface="Tahoma" panose="020B0604030504040204" pitchFamily="34" charset="0"/>
            </a:endParaRPr>
          </a:p>
          <a:p>
            <a:endParaRPr lang="en-GB" sz="5800" dirty="0">
              <a:latin typeface="Tahoma" panose="020B0604030504040204" pitchFamily="34" charset="0"/>
              <a:ea typeface="Tahoma" panose="020B0604030504040204" pitchFamily="34" charset="0"/>
              <a:cs typeface="Tahoma" panose="020B0604030504040204" pitchFamily="34" charset="0"/>
            </a:endParaRPr>
          </a:p>
          <a:p>
            <a:r>
              <a:rPr lang="en-GB" sz="5800" i="1" dirty="0">
                <a:latin typeface="Tahoma" panose="020B0604030504040204" pitchFamily="34" charset="0"/>
                <a:ea typeface="Tahoma" panose="020B0604030504040204" pitchFamily="34" charset="0"/>
                <a:cs typeface="Tahoma" panose="020B0604030504040204" pitchFamily="34" charset="0"/>
              </a:rPr>
              <a:t>‘Looks at a book with an adult and 2 other children for 5 minutes’</a:t>
            </a:r>
          </a:p>
          <a:p>
            <a:endParaRPr lang="en-GB" sz="5800" dirty="0">
              <a:latin typeface="Tahoma" panose="020B0604030504040204" pitchFamily="34" charset="0"/>
              <a:ea typeface="Tahoma" panose="020B0604030504040204" pitchFamily="34" charset="0"/>
              <a:cs typeface="Tahoma" panose="020B0604030504040204" pitchFamily="34" charset="0"/>
            </a:endParaRPr>
          </a:p>
          <a:p>
            <a:pPr marL="109728" indent="0" algn="ctr">
              <a:buNone/>
            </a:pPr>
            <a:r>
              <a:rPr lang="en-GB" sz="5800" dirty="0">
                <a:latin typeface="Tahoma" panose="020B0604030504040204" pitchFamily="34" charset="0"/>
                <a:ea typeface="Tahoma" panose="020B0604030504040204" pitchFamily="34" charset="0"/>
                <a:cs typeface="Tahoma" panose="020B0604030504040204" pitchFamily="34" charset="0"/>
              </a:rPr>
              <a:t>What are some of the possible steps in between?</a:t>
            </a:r>
          </a:p>
          <a:p>
            <a:pPr marL="109728" indent="0">
              <a:buNone/>
            </a:pPr>
            <a:r>
              <a:rPr lang="en-GB" sz="5800" dirty="0">
                <a:latin typeface="Tahoma" panose="020B0604030504040204" pitchFamily="34" charset="0"/>
                <a:ea typeface="Tahoma" panose="020B0604030504040204" pitchFamily="34" charset="0"/>
                <a:cs typeface="Tahoma" panose="020B0604030504040204" pitchFamily="34" charset="0"/>
              </a:rPr>
              <a:t> </a:t>
            </a:r>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a:p>
            <a:pPr marL="109728" indent="0">
              <a:buNone/>
            </a:pPr>
            <a:endParaRPr lang="en-GB" dirty="0"/>
          </a:p>
        </p:txBody>
      </p:sp>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54683" y="274638"/>
            <a:ext cx="3127716" cy="1666704"/>
          </a:xfrm>
          <a:prstGeom prst="rect">
            <a:avLst/>
          </a:prstGeom>
        </p:spPr>
      </p:pic>
      <p:sp>
        <p:nvSpPr>
          <p:cNvPr id="2" name="Down Arrow 1"/>
          <p:cNvSpPr/>
          <p:nvPr/>
        </p:nvSpPr>
        <p:spPr>
          <a:xfrm>
            <a:off x="5853684" y="2637982"/>
            <a:ext cx="484632" cy="9330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21657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954555"/>
          </a:xfrm>
        </p:spPr>
        <p:txBody>
          <a:bodyPr>
            <a:normAutofit/>
          </a:bodyPr>
          <a:lstStyle/>
          <a:p>
            <a:pPr algn="ctr"/>
            <a:r>
              <a:rPr lang="en-GB" altLang="en-US" sz="4400" dirty="0">
                <a:latin typeface="Tahoma" panose="020B0604030504040204" pitchFamily="34" charset="0"/>
                <a:ea typeface="Tahoma" panose="020B0604030504040204" pitchFamily="34" charset="0"/>
                <a:cs typeface="Tahoma" panose="020B0604030504040204" pitchFamily="34" charset="0"/>
              </a:rPr>
              <a:t>Changing the </a:t>
            </a:r>
            <a:r>
              <a:rPr lang="en-GB" altLang="en-US" sz="4400" i="1" u="sng" dirty="0">
                <a:latin typeface="Tahoma" panose="020B0604030504040204" pitchFamily="34" charset="0"/>
                <a:ea typeface="Tahoma" panose="020B0604030504040204" pitchFamily="34" charset="0"/>
                <a:cs typeface="Tahoma" panose="020B0604030504040204" pitchFamily="34" charset="0"/>
              </a:rPr>
              <a:t>Degree of Success</a:t>
            </a:r>
            <a:endParaRPr lang="en-GB" i="1" u="sng"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049144677"/>
              </p:ext>
            </p:extLst>
          </p:nvPr>
        </p:nvGraphicFramePr>
        <p:xfrm>
          <a:off x="2583180" y="1828800"/>
          <a:ext cx="7451666" cy="286263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78334" y="5319496"/>
            <a:ext cx="1937739" cy="1019663"/>
          </a:xfrm>
          <a:prstGeom prst="rect">
            <a:avLst/>
          </a:prstGeom>
        </p:spPr>
      </p:pic>
    </p:spTree>
    <p:extLst>
      <p:ext uri="{BB962C8B-B14F-4D97-AF65-F5344CB8AC3E}">
        <p14:creationId xmlns:p14="http://schemas.microsoft.com/office/powerpoint/2010/main" val="2987414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4">
                                            <p:graphicEl>
                                              <a:dgm id="{FBE6493D-2BFB-4639-9638-5B1796A9BFC2}"/>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4">
                                            <p:graphicEl>
                                              <a:dgm id="{7D4A59FC-027F-4C25-812E-807653D396E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lgn="ctr" eaLnBrk="1" hangingPunct="1"/>
            <a:r>
              <a:rPr lang="en-GB" altLang="en-US" sz="4000" dirty="0">
                <a:latin typeface="Tahoma" panose="020B0604030504040204" pitchFamily="34" charset="0"/>
                <a:ea typeface="Tahoma" panose="020B0604030504040204" pitchFamily="34" charset="0"/>
                <a:cs typeface="Tahoma" panose="020B0604030504040204" pitchFamily="34" charset="0"/>
              </a:rPr>
              <a:t>Changing the </a:t>
            </a:r>
            <a:r>
              <a:rPr lang="en-GB" altLang="en-US" sz="4000" i="1" u="sng" dirty="0">
                <a:latin typeface="Tahoma" panose="020B0604030504040204" pitchFamily="34" charset="0"/>
                <a:ea typeface="Tahoma" panose="020B0604030504040204" pitchFamily="34" charset="0"/>
                <a:cs typeface="Tahoma" panose="020B0604030504040204" pitchFamily="34" charset="0"/>
              </a:rPr>
              <a:t>Degree of Success</a:t>
            </a:r>
          </a:p>
        </p:txBody>
      </p:sp>
      <p:sp>
        <p:nvSpPr>
          <p:cNvPr id="32771" name="Rectangle 3"/>
          <p:cNvSpPr>
            <a:spLocks noGrp="1" noChangeArrowheads="1"/>
          </p:cNvSpPr>
          <p:nvPr>
            <p:ph idx="1"/>
          </p:nvPr>
        </p:nvSpPr>
        <p:spPr/>
        <p:txBody>
          <a:bodyPr>
            <a:normAutofit/>
          </a:bodyPr>
          <a:lstStyle/>
          <a:p>
            <a:pPr marL="109728" lvl="0" indent="0">
              <a:buNone/>
            </a:pPr>
            <a:endParaRPr lang="en-GB" altLang="en-US" sz="3400" dirty="0"/>
          </a:p>
          <a:p>
            <a:pPr lvl="0"/>
            <a:r>
              <a:rPr lang="en-GB" sz="3200" b="1" dirty="0">
                <a:latin typeface="Tahoma" panose="020B0604030504040204" pitchFamily="34" charset="0"/>
                <a:ea typeface="Tahoma" panose="020B0604030504040204" pitchFamily="34" charset="0"/>
                <a:cs typeface="Tahoma" panose="020B0604030504040204" pitchFamily="34" charset="0"/>
              </a:rPr>
              <a:t>Time</a:t>
            </a:r>
            <a:r>
              <a:rPr lang="en-GB" sz="3200" dirty="0">
                <a:latin typeface="Tahoma" panose="020B0604030504040204" pitchFamily="34" charset="0"/>
                <a:ea typeface="Tahoma" panose="020B0604030504040204" pitchFamily="34" charset="0"/>
                <a:cs typeface="Tahoma" panose="020B0604030504040204" pitchFamily="34" charset="0"/>
              </a:rPr>
              <a:t>: alter the time allowed for task completion</a:t>
            </a:r>
          </a:p>
          <a:p>
            <a:pPr marL="109728" lvl="0" indent="0">
              <a:buNone/>
            </a:pPr>
            <a:endParaRPr lang="en-GB" sz="3200" dirty="0">
              <a:latin typeface="Tahoma" panose="020B0604030504040204" pitchFamily="34" charset="0"/>
              <a:ea typeface="Tahoma" panose="020B0604030504040204" pitchFamily="34" charset="0"/>
              <a:cs typeface="Tahoma" panose="020B0604030504040204" pitchFamily="34" charset="0"/>
            </a:endParaRPr>
          </a:p>
          <a:p>
            <a:pPr lvl="0"/>
            <a:r>
              <a:rPr lang="en-GB" sz="3200" b="1" dirty="0">
                <a:latin typeface="Tahoma" panose="020B0604030504040204" pitchFamily="34" charset="0"/>
                <a:ea typeface="Tahoma" panose="020B0604030504040204" pitchFamily="34" charset="0"/>
                <a:cs typeface="Tahoma" panose="020B0604030504040204" pitchFamily="34" charset="0"/>
              </a:rPr>
              <a:t>Duration</a:t>
            </a:r>
            <a:r>
              <a:rPr lang="en-GB" sz="3200" dirty="0">
                <a:latin typeface="Tahoma" panose="020B0604030504040204" pitchFamily="34" charset="0"/>
                <a:ea typeface="Tahoma" panose="020B0604030504040204" pitchFamily="34" charset="0"/>
                <a:cs typeface="Tahoma" panose="020B0604030504040204" pitchFamily="34" charset="0"/>
              </a:rPr>
              <a:t>: alter the duration of the task</a:t>
            </a: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 </a:t>
            </a:r>
          </a:p>
          <a:p>
            <a:pPr lvl="0"/>
            <a:r>
              <a:rPr lang="en-GB" sz="3200" b="1" dirty="0">
                <a:latin typeface="Tahoma" panose="020B0604030504040204" pitchFamily="34" charset="0"/>
                <a:ea typeface="Tahoma" panose="020B0604030504040204" pitchFamily="34" charset="0"/>
                <a:cs typeface="Tahoma" panose="020B0604030504040204" pitchFamily="34" charset="0"/>
              </a:rPr>
              <a:t>Number of tries</a:t>
            </a:r>
            <a:r>
              <a:rPr lang="en-GB" sz="3200" dirty="0">
                <a:latin typeface="Tahoma" panose="020B0604030504040204" pitchFamily="34" charset="0"/>
                <a:ea typeface="Tahoma" panose="020B0604030504040204" pitchFamily="34" charset="0"/>
                <a:cs typeface="Tahoma" panose="020B0604030504040204" pitchFamily="34" charset="0"/>
              </a:rPr>
              <a:t>: alter how many or time needed to achieve </a:t>
            </a:r>
            <a:endParaRPr lang="en-GB" alt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307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4B48D2-F855-49BC-9B84-02D8A6F18F50}" type="slidenum">
              <a:rPr lang="en-GB" altLang="en-US"/>
              <a:pPr eaLnBrk="1" hangingPunct="1"/>
              <a:t>28</a:t>
            </a:fld>
            <a:endParaRPr lang="en-GB" altLang="en-US"/>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57171" y="2230582"/>
            <a:ext cx="1075848" cy="179862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57171" y="5279589"/>
            <a:ext cx="1483529" cy="780652"/>
          </a:xfrm>
          <a:prstGeom prst="rect">
            <a:avLst/>
          </a:prstGeom>
        </p:spPr>
      </p:pic>
    </p:spTree>
    <p:extLst>
      <p:ext uri="{BB962C8B-B14F-4D97-AF65-F5344CB8AC3E}">
        <p14:creationId xmlns:p14="http://schemas.microsoft.com/office/powerpoint/2010/main" val="1756938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2771">
                                            <p:txEl>
                                              <p:pRg st="1" end="1"/>
                                            </p:txEl>
                                          </p:spTgt>
                                        </p:tgtEl>
                                        <p:attrNameLst>
                                          <p:attrName>style.visibility</p:attrName>
                                        </p:attrNameLst>
                                      </p:cBhvr>
                                      <p:to>
                                        <p:strVal val="visible"/>
                                      </p:to>
                                    </p:set>
                                    <p:animEffect transition="in" filter="dissolve">
                                      <p:cBhvr>
                                        <p:cTn id="7" dur="500"/>
                                        <p:tgtEl>
                                          <p:spTgt spid="327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2771">
                                            <p:txEl>
                                              <p:pRg st="3" end="3"/>
                                            </p:txEl>
                                          </p:spTgt>
                                        </p:tgtEl>
                                        <p:attrNameLst>
                                          <p:attrName>style.visibility</p:attrName>
                                        </p:attrNameLst>
                                      </p:cBhvr>
                                      <p:to>
                                        <p:strVal val="visible"/>
                                      </p:to>
                                    </p:set>
                                    <p:animEffect transition="in" filter="dissolve">
                                      <p:cBhvr>
                                        <p:cTn id="12" dur="500"/>
                                        <p:tgtEl>
                                          <p:spTgt spid="3277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2771">
                                            <p:txEl>
                                              <p:pRg st="4" end="4"/>
                                            </p:txEl>
                                          </p:spTgt>
                                        </p:tgtEl>
                                        <p:attrNameLst>
                                          <p:attrName>style.visibility</p:attrName>
                                        </p:attrNameLst>
                                      </p:cBhvr>
                                      <p:to>
                                        <p:strVal val="visible"/>
                                      </p:to>
                                    </p:set>
                                    <p:animEffect transition="in" filter="dissolve">
                                      <p:cBhvr>
                                        <p:cTn id="17" dur="500"/>
                                        <p:tgtEl>
                                          <p:spTgt spid="3277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2771">
                                            <p:txEl>
                                              <p:pRg st="5" end="5"/>
                                            </p:txEl>
                                          </p:spTgt>
                                        </p:tgtEl>
                                        <p:attrNameLst>
                                          <p:attrName>style.visibility</p:attrName>
                                        </p:attrNameLst>
                                      </p:cBhvr>
                                      <p:to>
                                        <p:strVal val="visible"/>
                                      </p:to>
                                    </p:set>
                                    <p:animEffect transition="in" filter="dissolve">
                                      <p:cBhvr>
                                        <p:cTn id="22" dur="500"/>
                                        <p:tgtEl>
                                          <p:spTgt spid="327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a:bodyPr>
          <a:lstStyle/>
          <a:p>
            <a:pPr algn="ctr" eaLnBrk="1" hangingPunct="1"/>
            <a:r>
              <a:rPr lang="en-GB" altLang="en-US" sz="4000" dirty="0">
                <a:latin typeface="Tahoma" panose="020B0604030504040204" pitchFamily="34" charset="0"/>
                <a:ea typeface="Tahoma" panose="020B0604030504040204" pitchFamily="34" charset="0"/>
                <a:cs typeface="Tahoma" panose="020B0604030504040204" pitchFamily="34" charset="0"/>
              </a:rPr>
              <a:t>Activity</a:t>
            </a:r>
            <a:endParaRPr lang="en-GB" altLang="en-US" sz="4000" i="1" u="sng" dirty="0">
              <a:latin typeface="Tahoma" panose="020B0604030504040204" pitchFamily="34" charset="0"/>
              <a:ea typeface="Tahoma" panose="020B0604030504040204" pitchFamily="34" charset="0"/>
              <a:cs typeface="Tahoma" panose="020B0604030504040204" pitchFamily="34" charset="0"/>
            </a:endParaRPr>
          </a:p>
        </p:txBody>
      </p:sp>
      <p:sp>
        <p:nvSpPr>
          <p:cNvPr id="7" name="Content Placeholder 1"/>
          <p:cNvSpPr>
            <a:spLocks noGrp="1"/>
          </p:cNvSpPr>
          <p:nvPr>
            <p:ph idx="1"/>
          </p:nvPr>
        </p:nvSpPr>
        <p:spPr/>
        <p:txBody>
          <a:bodyPr>
            <a:normAutofit/>
          </a:bodyPr>
          <a:lstStyle/>
          <a:p>
            <a:endParaRPr lang="en-GB" sz="4100" dirty="0"/>
          </a:p>
          <a:p>
            <a:r>
              <a:rPr lang="en-GB" sz="3200" dirty="0">
                <a:latin typeface="Tahoma" panose="020B0604030504040204" pitchFamily="34" charset="0"/>
                <a:ea typeface="Tahoma" panose="020B0604030504040204" pitchFamily="34" charset="0"/>
                <a:cs typeface="Tahoma" panose="020B0604030504040204" pitchFamily="34" charset="0"/>
              </a:rPr>
              <a:t>Watch the </a:t>
            </a:r>
            <a:r>
              <a:rPr lang="en-GB" sz="3200" dirty="0">
                <a:latin typeface="Tahoma" panose="020B0604030504040204" pitchFamily="34" charset="0"/>
                <a:ea typeface="Tahoma" panose="020B0604030504040204" pitchFamily="34" charset="0"/>
                <a:cs typeface="Tahoma" panose="020B0604030504040204" pitchFamily="34" charset="0"/>
                <a:hlinkClick r:id="rId3" action="ppaction://hlinkfile"/>
              </a:rPr>
              <a:t>video</a:t>
            </a:r>
            <a:endParaRPr lang="en-GB" sz="3200" dirty="0">
              <a:latin typeface="Tahoma" panose="020B0604030504040204" pitchFamily="34" charset="0"/>
              <a:ea typeface="Tahoma" panose="020B0604030504040204" pitchFamily="34" charset="0"/>
              <a:cs typeface="Tahoma" panose="020B0604030504040204" pitchFamily="34" charset="0"/>
            </a:endParaRPr>
          </a:p>
          <a:p>
            <a:pPr marL="109728" indent="0">
              <a:buNone/>
            </a:pPr>
            <a:r>
              <a:rPr lang="en-GB" sz="3200" dirty="0">
                <a:latin typeface="Tahoma" panose="020B0604030504040204" pitchFamily="34" charset="0"/>
                <a:ea typeface="Tahoma" panose="020B0604030504040204" pitchFamily="34" charset="0"/>
                <a:cs typeface="Tahoma" panose="020B0604030504040204" pitchFamily="34" charset="0"/>
              </a:rPr>
              <a:t> </a:t>
            </a:r>
          </a:p>
          <a:p>
            <a:r>
              <a:rPr lang="en-GB" sz="3200" dirty="0">
                <a:latin typeface="Tahoma" panose="020B0604030504040204" pitchFamily="34" charset="0"/>
                <a:ea typeface="Tahoma" panose="020B0604030504040204" pitchFamily="34" charset="0"/>
                <a:cs typeface="Tahoma" panose="020B0604030504040204" pitchFamily="34" charset="0"/>
              </a:rPr>
              <a:t>Decide on a possible Long Term Goal for the child and use a small steps approach to make it more manageable to achieve</a:t>
            </a:r>
          </a:p>
          <a:p>
            <a:endParaRPr lang="en-GB" sz="3500" dirty="0"/>
          </a:p>
          <a:p>
            <a:endParaRPr lang="en-GB" sz="3500" dirty="0"/>
          </a:p>
          <a:p>
            <a:pPr marL="109728" indent="0">
              <a:buNone/>
            </a:pPr>
            <a:endParaRPr lang="en-GB" sz="3500" dirty="0"/>
          </a:p>
          <a:p>
            <a:pPr marL="109728" indent="0">
              <a:buNone/>
            </a:pPr>
            <a:endParaRPr lang="en-GB" sz="3500" dirty="0"/>
          </a:p>
          <a:p>
            <a:endParaRPr lang="en-GB" sz="3500" dirty="0"/>
          </a:p>
        </p:txBody>
      </p:sp>
      <p:sp>
        <p:nvSpPr>
          <p:cNvPr id="30722" name="Slide Number Placeholder 5"/>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84B48D2-F855-49BC-9B84-02D8A6F18F50}" type="slidenum">
              <a:rPr lang="en-GB" altLang="en-US"/>
              <a:pPr eaLnBrk="1" hangingPunct="1"/>
              <a:t>29</a:t>
            </a:fld>
            <a:endParaRPr lang="en-GB" altLang="en-US"/>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1305" y="972507"/>
            <a:ext cx="2682875" cy="181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076948" y="5381609"/>
            <a:ext cx="1377757" cy="724993"/>
          </a:xfrm>
          <a:prstGeom prst="rect">
            <a:avLst/>
          </a:prstGeom>
        </p:spPr>
      </p:pic>
    </p:spTree>
    <p:extLst>
      <p:ext uri="{BB962C8B-B14F-4D97-AF65-F5344CB8AC3E}">
        <p14:creationId xmlns:p14="http://schemas.microsoft.com/office/powerpoint/2010/main" val="1156540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8493"/>
            <a:ext cx="10972800" cy="954555"/>
          </a:xfrm>
        </p:spPr>
        <p:txBody>
          <a:bodyPr>
            <a:normAutofit/>
          </a:bodyPr>
          <a:lstStyle/>
          <a:p>
            <a:pPr algn="ctr"/>
            <a:r>
              <a:rPr lang="en-GB" altLang="en-US" sz="4400" b="1" dirty="0">
                <a:latin typeface="Tahoma" panose="020B0604030504040204" pitchFamily="34" charset="0"/>
                <a:ea typeface="Tahoma" panose="020B0604030504040204" pitchFamily="34" charset="0"/>
                <a:cs typeface="Tahoma" panose="020B0604030504040204" pitchFamily="34" charset="0"/>
              </a:rPr>
              <a:t>Breaking Down into Small Steps</a:t>
            </a:r>
            <a:endParaRPr lang="en-GB" b="1" dirty="0">
              <a:latin typeface="Tahoma" panose="020B0604030504040204" pitchFamily="34" charset="0"/>
              <a:ea typeface="Tahoma" panose="020B0604030504040204" pitchFamily="34" charset="0"/>
              <a:cs typeface="Tahoma" panose="020B060403050404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04461391"/>
              </p:ext>
            </p:extLst>
          </p:nvPr>
        </p:nvGraphicFramePr>
        <p:xfrm>
          <a:off x="519121" y="952088"/>
          <a:ext cx="11402291" cy="47936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69281" y="5254388"/>
            <a:ext cx="2552131" cy="1342964"/>
          </a:xfrm>
          <a:prstGeom prst="rect">
            <a:avLst/>
          </a:prstGeom>
        </p:spPr>
      </p:pic>
    </p:spTree>
    <p:extLst>
      <p:ext uri="{BB962C8B-B14F-4D97-AF65-F5344CB8AC3E}">
        <p14:creationId xmlns:p14="http://schemas.microsoft.com/office/powerpoint/2010/main" val="4016340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500"/>
                                  </p:stCondLst>
                                  <p:childTnLst>
                                    <p:set>
                                      <p:cBhvr>
                                        <p:cTn id="6" dur="1" fill="hold">
                                          <p:stCondLst>
                                            <p:cond delay="0"/>
                                          </p:stCondLst>
                                        </p:cTn>
                                        <p:tgtEl>
                                          <p:spTgt spid="4">
                                            <p:graphicEl>
                                              <a:dgm id="{D3F9D91D-80C3-416A-849B-F097FC3ABD8A}"/>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500"/>
                                  </p:stCondLst>
                                  <p:childTnLst>
                                    <p:set>
                                      <p:cBhvr>
                                        <p:cTn id="10" dur="1" fill="hold">
                                          <p:stCondLst>
                                            <p:cond delay="0"/>
                                          </p:stCondLst>
                                        </p:cTn>
                                        <p:tgtEl>
                                          <p:spTgt spid="4">
                                            <p:graphicEl>
                                              <a:dgm id="{BA75A20B-B795-4FB0-B90E-EB24907B21F6}"/>
                                            </p:graphicEl>
                                          </p:spTgt>
                                        </p:tgtEl>
                                        <p:attrNameLst>
                                          <p:attrName>style.visibility</p:attrName>
                                        </p:attrNameLst>
                                      </p:cBhvr>
                                      <p:to>
                                        <p:strVal val="visible"/>
                                      </p:to>
                                    </p:set>
                                  </p:childTnLst>
                                </p:cTn>
                              </p:par>
                              <p:par>
                                <p:cTn id="11" presetID="1" presetClass="entr" presetSubtype="0" fill="hold" grpId="0" nodeType="withEffect">
                                  <p:stCondLst>
                                    <p:cond delay="500"/>
                                  </p:stCondLst>
                                  <p:childTnLst>
                                    <p:set>
                                      <p:cBhvr>
                                        <p:cTn id="12" dur="1" fill="hold">
                                          <p:stCondLst>
                                            <p:cond delay="0"/>
                                          </p:stCondLst>
                                        </p:cTn>
                                        <p:tgtEl>
                                          <p:spTgt spid="4">
                                            <p:graphicEl>
                                              <a:dgm id="{9F968387-BD58-412C-80CA-683D8307D3AE}"/>
                                            </p:graphic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500"/>
                                  </p:stCondLst>
                                  <p:childTnLst>
                                    <p:set>
                                      <p:cBhvr>
                                        <p:cTn id="16" dur="1" fill="hold">
                                          <p:stCondLst>
                                            <p:cond delay="0"/>
                                          </p:stCondLst>
                                        </p:cTn>
                                        <p:tgtEl>
                                          <p:spTgt spid="4">
                                            <p:graphicEl>
                                              <a:dgm id="{D6C92CE6-8DFE-4204-A357-4F9ECD5A5B00}"/>
                                            </p:graphicEl>
                                          </p:spTgt>
                                        </p:tgtEl>
                                        <p:attrNameLst>
                                          <p:attrName>style.visibility</p:attrName>
                                        </p:attrNameLst>
                                      </p:cBhvr>
                                      <p:to>
                                        <p:strVal val="visible"/>
                                      </p:to>
                                    </p:set>
                                  </p:childTnLst>
                                </p:cTn>
                              </p:par>
                              <p:par>
                                <p:cTn id="17" presetID="1" presetClass="entr" presetSubtype="0" fill="hold" grpId="0" nodeType="withEffect">
                                  <p:stCondLst>
                                    <p:cond delay="500"/>
                                  </p:stCondLst>
                                  <p:childTnLst>
                                    <p:set>
                                      <p:cBhvr>
                                        <p:cTn id="18" dur="1" fill="hold">
                                          <p:stCondLst>
                                            <p:cond delay="0"/>
                                          </p:stCondLst>
                                        </p:cTn>
                                        <p:tgtEl>
                                          <p:spTgt spid="4">
                                            <p:graphicEl>
                                              <a:dgm id="{FBE6493D-2BFB-4639-9638-5B1796A9BFC2}"/>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500"/>
                                  </p:stCondLst>
                                  <p:childTnLst>
                                    <p:set>
                                      <p:cBhvr>
                                        <p:cTn id="22" dur="1" fill="hold">
                                          <p:stCondLst>
                                            <p:cond delay="0"/>
                                          </p:stCondLst>
                                        </p:cTn>
                                        <p:tgtEl>
                                          <p:spTgt spid="4">
                                            <p:graphicEl>
                                              <a:dgm id="{44109853-A9BF-4253-8DAA-2A6B64424A7E}"/>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500"/>
                                  </p:stCondLst>
                                  <p:childTnLst>
                                    <p:set>
                                      <p:cBhvr>
                                        <p:cTn id="26" dur="1" fill="hold">
                                          <p:stCondLst>
                                            <p:cond delay="0"/>
                                          </p:stCondLst>
                                        </p:cTn>
                                        <p:tgtEl>
                                          <p:spTgt spid="4">
                                            <p:graphicEl>
                                              <a:dgm id="{AF54D7AD-788E-4833-9ED3-E739A6DB75E1}"/>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500"/>
                                  </p:stCondLst>
                                  <p:childTnLst>
                                    <p:set>
                                      <p:cBhvr>
                                        <p:cTn id="30" dur="1" fill="hold">
                                          <p:stCondLst>
                                            <p:cond delay="0"/>
                                          </p:stCondLst>
                                        </p:cTn>
                                        <p:tgtEl>
                                          <p:spTgt spid="4">
                                            <p:graphicEl>
                                              <a:dgm id="{7D4A59FC-027F-4C25-812E-807653D396EB}"/>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lvlOne"/>
        </p:bldSub>
      </p:bldGraphic>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val Callout 12"/>
          <p:cNvSpPr/>
          <p:nvPr/>
        </p:nvSpPr>
        <p:spPr>
          <a:xfrm>
            <a:off x="5638672" y="5360368"/>
            <a:ext cx="6008363" cy="1035822"/>
          </a:xfrm>
          <a:prstGeom prst="wedgeEllipseCallout">
            <a:avLst>
              <a:gd name="adj1" fmla="val -32998"/>
              <a:gd name="adj2" fmla="val -23503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practical, immediate, relevant</a:t>
            </a:r>
          </a:p>
        </p:txBody>
      </p:sp>
      <p:sp>
        <p:nvSpPr>
          <p:cNvPr id="4" name="TextBox 3"/>
          <p:cNvSpPr txBox="1"/>
          <p:nvPr/>
        </p:nvSpPr>
        <p:spPr>
          <a:xfrm>
            <a:off x="2735628" y="2682952"/>
            <a:ext cx="5368777" cy="646331"/>
          </a:xfrm>
          <a:prstGeom prst="rect">
            <a:avLst/>
          </a:prstGeom>
          <a:noFill/>
        </p:spPr>
        <p:txBody>
          <a:bodyPr wrap="none" rtlCol="0">
            <a:spAutoFit/>
          </a:bodyPr>
          <a:lstStyle/>
          <a:p>
            <a:r>
              <a:rPr lang="en-GB" sz="3600" b="1" dirty="0">
                <a:solidFill>
                  <a:prstClr val="black"/>
                </a:solidFill>
              </a:rPr>
              <a:t>PORTAGE PRINCIPLES</a:t>
            </a:r>
          </a:p>
        </p:txBody>
      </p:sp>
      <p:sp>
        <p:nvSpPr>
          <p:cNvPr id="5" name="Oval Callout 4"/>
          <p:cNvSpPr/>
          <p:nvPr/>
        </p:nvSpPr>
        <p:spPr>
          <a:xfrm>
            <a:off x="655331" y="2226904"/>
            <a:ext cx="1824203" cy="1102378"/>
          </a:xfrm>
          <a:prstGeom prst="wedgeEllipseCallout">
            <a:avLst>
              <a:gd name="adj1" fmla="val 63038"/>
              <a:gd name="adj2" fmla="val 2538"/>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small steps</a:t>
            </a:r>
          </a:p>
        </p:txBody>
      </p:sp>
      <p:sp>
        <p:nvSpPr>
          <p:cNvPr id="6" name="Oval Callout 5"/>
          <p:cNvSpPr/>
          <p:nvPr/>
        </p:nvSpPr>
        <p:spPr>
          <a:xfrm>
            <a:off x="655332" y="1052736"/>
            <a:ext cx="3616465" cy="1102378"/>
          </a:xfrm>
          <a:prstGeom prst="wedgeEllipseCallout">
            <a:avLst>
              <a:gd name="adj1" fmla="val 34746"/>
              <a:gd name="adj2" fmla="val 74101"/>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success</a:t>
            </a:r>
          </a:p>
        </p:txBody>
      </p:sp>
      <p:sp>
        <p:nvSpPr>
          <p:cNvPr id="7" name="Oval Callout 6"/>
          <p:cNvSpPr/>
          <p:nvPr/>
        </p:nvSpPr>
        <p:spPr>
          <a:xfrm>
            <a:off x="2479533" y="332656"/>
            <a:ext cx="3520456" cy="720080"/>
          </a:xfrm>
          <a:prstGeom prst="wedgeEllipseCallout">
            <a:avLst>
              <a:gd name="adj1" fmla="val 24236"/>
              <a:gd name="adj2" fmla="val 174339"/>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partnership</a:t>
            </a:r>
          </a:p>
        </p:txBody>
      </p:sp>
      <p:sp>
        <p:nvSpPr>
          <p:cNvPr id="8" name="Oval Callout 7"/>
          <p:cNvSpPr/>
          <p:nvPr/>
        </p:nvSpPr>
        <p:spPr>
          <a:xfrm>
            <a:off x="5257339" y="1411541"/>
            <a:ext cx="2709515" cy="952337"/>
          </a:xfrm>
          <a:prstGeom prst="wedgeEllipseCallout">
            <a:avLst>
              <a:gd name="adj1" fmla="val -19015"/>
              <a:gd name="adj2" fmla="val 90020"/>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inclusion</a:t>
            </a:r>
          </a:p>
        </p:txBody>
      </p:sp>
      <p:sp>
        <p:nvSpPr>
          <p:cNvPr id="9" name="Oval Callout 8"/>
          <p:cNvSpPr/>
          <p:nvPr/>
        </p:nvSpPr>
        <p:spPr>
          <a:xfrm>
            <a:off x="7810352" y="538913"/>
            <a:ext cx="3648405" cy="1077843"/>
          </a:xfrm>
          <a:prstGeom prst="wedgeEllipseCallout">
            <a:avLst>
              <a:gd name="adj1" fmla="val -47126"/>
              <a:gd name="adj2" fmla="val 10604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generalising skills</a:t>
            </a:r>
          </a:p>
        </p:txBody>
      </p:sp>
      <p:sp>
        <p:nvSpPr>
          <p:cNvPr id="10" name="Oval Callout 9"/>
          <p:cNvSpPr/>
          <p:nvPr/>
        </p:nvSpPr>
        <p:spPr>
          <a:xfrm>
            <a:off x="8496267" y="1752479"/>
            <a:ext cx="3503712" cy="930472"/>
          </a:xfrm>
          <a:prstGeom prst="wedgeEllipseCallout">
            <a:avLst>
              <a:gd name="adj1" fmla="val -53412"/>
              <a:gd name="adj2" fmla="val 41873"/>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celebrating diversity</a:t>
            </a:r>
          </a:p>
        </p:txBody>
      </p:sp>
      <p:sp>
        <p:nvSpPr>
          <p:cNvPr id="11" name="Oval Callout 10"/>
          <p:cNvSpPr/>
          <p:nvPr/>
        </p:nvSpPr>
        <p:spPr>
          <a:xfrm>
            <a:off x="9002800" y="3147406"/>
            <a:ext cx="2874745" cy="819798"/>
          </a:xfrm>
          <a:prstGeom prst="wedgeEllipseCallout">
            <a:avLst>
              <a:gd name="adj1" fmla="val -68010"/>
              <a:gd name="adj2" fmla="val -44629"/>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enabling</a:t>
            </a:r>
          </a:p>
        </p:txBody>
      </p:sp>
      <p:sp>
        <p:nvSpPr>
          <p:cNvPr id="14" name="Oval Callout 13"/>
          <p:cNvSpPr/>
          <p:nvPr/>
        </p:nvSpPr>
        <p:spPr>
          <a:xfrm>
            <a:off x="4086492" y="3683273"/>
            <a:ext cx="3335016" cy="843952"/>
          </a:xfrm>
          <a:prstGeom prst="wedgeEllipseCallout">
            <a:avLst>
              <a:gd name="adj1" fmla="val 11335"/>
              <a:gd name="adj2" fmla="val -87310"/>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supporting</a:t>
            </a:r>
          </a:p>
        </p:txBody>
      </p:sp>
      <p:sp>
        <p:nvSpPr>
          <p:cNvPr id="15" name="Oval Callout 14"/>
          <p:cNvSpPr/>
          <p:nvPr/>
        </p:nvSpPr>
        <p:spPr>
          <a:xfrm>
            <a:off x="239349" y="4527225"/>
            <a:ext cx="5760640" cy="1351054"/>
          </a:xfrm>
          <a:prstGeom prst="wedgeEllipseCallout">
            <a:avLst>
              <a:gd name="adj1" fmla="val 15163"/>
              <a:gd name="adj2" fmla="val -109476"/>
            </a:avLst>
          </a:prstGeom>
          <a:solidFill>
            <a:schemeClr val="accent1">
              <a:lumMod val="20000"/>
              <a:lumOff val="8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whole child, family and community</a:t>
            </a:r>
          </a:p>
        </p:txBody>
      </p:sp>
      <p:sp>
        <p:nvSpPr>
          <p:cNvPr id="16" name="Oval Callout 15"/>
          <p:cNvSpPr/>
          <p:nvPr/>
        </p:nvSpPr>
        <p:spPr>
          <a:xfrm>
            <a:off x="130058" y="3554854"/>
            <a:ext cx="2874745" cy="819798"/>
          </a:xfrm>
          <a:prstGeom prst="wedgeEllipseCallout">
            <a:avLst>
              <a:gd name="adj1" fmla="val 86664"/>
              <a:gd name="adj2" fmla="val -83996"/>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being positive</a:t>
            </a:r>
          </a:p>
        </p:txBody>
      </p:sp>
      <p:sp>
        <p:nvSpPr>
          <p:cNvPr id="12" name="Oval Callout 11"/>
          <p:cNvSpPr/>
          <p:nvPr/>
        </p:nvSpPr>
        <p:spPr>
          <a:xfrm>
            <a:off x="7186283" y="4267406"/>
            <a:ext cx="4896543" cy="819798"/>
          </a:xfrm>
          <a:prstGeom prst="wedgeEllipseCallout">
            <a:avLst>
              <a:gd name="adj1" fmla="val -41646"/>
              <a:gd name="adj2" fmla="val -158355"/>
            </a:avLst>
          </a:prstGeom>
          <a:solidFill>
            <a:schemeClr val="accent1">
              <a:lumMod val="60000"/>
              <a:lumOff val="40000"/>
            </a:schemeClr>
          </a:solidFill>
          <a:ln w="28575">
            <a:solidFill>
              <a:srgbClr val="3333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dirty="0">
                <a:solidFill>
                  <a:prstClr val="black"/>
                </a:solidFill>
              </a:rPr>
              <a:t>looking forward</a:t>
            </a:r>
          </a:p>
        </p:txBody>
      </p:sp>
    </p:spTree>
    <p:extLst>
      <p:ext uri="{BB962C8B-B14F-4D97-AF65-F5344CB8AC3E}">
        <p14:creationId xmlns:p14="http://schemas.microsoft.com/office/powerpoint/2010/main" val="75955480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75249" y="627564"/>
            <a:ext cx="7935351" cy="1325563"/>
          </a:xfrm>
        </p:spPr>
        <p:txBody>
          <a:bodyPr>
            <a:normAutofit/>
          </a:bodyPr>
          <a:lstStyle/>
          <a:p>
            <a:r>
              <a:rPr lang="en-GB" dirty="0">
                <a:latin typeface="Tahoma" panose="020B0604030504040204" pitchFamily="34" charset="0"/>
                <a:ea typeface="Tahoma" panose="020B0604030504040204" pitchFamily="34" charset="0"/>
                <a:cs typeface="Tahoma" panose="020B0604030504040204" pitchFamily="34" charset="0"/>
              </a:rPr>
              <a:t>Outcomes for Participants:</a:t>
            </a:r>
            <a:br>
              <a:rPr lang="en-GB" dirty="0">
                <a:latin typeface="Tahoma" panose="020B0604030504040204" pitchFamily="34" charset="0"/>
                <a:ea typeface="Tahoma" panose="020B0604030504040204" pitchFamily="34" charset="0"/>
                <a:cs typeface="Tahoma" panose="020B0604030504040204" pitchFamily="34" charset="0"/>
              </a:rPr>
            </a:br>
            <a:r>
              <a:rPr lang="en-GB" dirty="0">
                <a:latin typeface="Tahoma" panose="020B0604030504040204" pitchFamily="34" charset="0"/>
                <a:ea typeface="Tahoma" panose="020B0604030504040204" pitchFamily="34" charset="0"/>
                <a:cs typeface="Tahoma" panose="020B0604030504040204" pitchFamily="34" charset="0"/>
              </a:rPr>
              <a:t>Small Steps Approach</a:t>
            </a:r>
          </a:p>
        </p:txBody>
      </p:sp>
      <p:sp>
        <p:nvSpPr>
          <p:cNvPr id="2" name="Content Placeholder 1"/>
          <p:cNvSpPr>
            <a:spLocks noGrp="1"/>
          </p:cNvSpPr>
          <p:nvPr>
            <p:ph idx="1"/>
          </p:nvPr>
        </p:nvSpPr>
        <p:spPr>
          <a:xfrm>
            <a:off x="548641" y="1322363"/>
            <a:ext cx="8366760" cy="5401994"/>
          </a:xfrm>
        </p:spPr>
        <p:txBody>
          <a:bodyPr anchor="ctr">
            <a:normAutofit/>
          </a:bodyPr>
          <a:lstStyle/>
          <a:p>
            <a:endParaRPr lang="en-GB" sz="2400" dirty="0"/>
          </a:p>
          <a:p>
            <a:r>
              <a:rPr lang="en-GB" sz="3600" dirty="0">
                <a:latin typeface="Tahoma" panose="020B0604030504040204" pitchFamily="34" charset="0"/>
                <a:ea typeface="Tahoma" panose="020B0604030504040204" pitchFamily="34" charset="0"/>
                <a:cs typeface="Tahoma" panose="020B0604030504040204" pitchFamily="34" charset="0"/>
              </a:rPr>
              <a:t>To show you are able to break down tasks in a variety of ways to make learning easier</a:t>
            </a:r>
          </a:p>
          <a:p>
            <a:pPr marL="0" indent="0">
              <a:buNone/>
            </a:pPr>
            <a:endParaRPr lang="en-GB" sz="3600" dirty="0">
              <a:latin typeface="Tahoma" panose="020B0604030504040204" pitchFamily="34" charset="0"/>
              <a:ea typeface="Tahoma" panose="020B0604030504040204" pitchFamily="34" charset="0"/>
              <a:cs typeface="Tahoma" panose="020B0604030504040204" pitchFamily="34" charset="0"/>
            </a:endParaRPr>
          </a:p>
          <a:p>
            <a:r>
              <a:rPr lang="en-GB" sz="3600" dirty="0">
                <a:latin typeface="Tahoma" panose="020B0604030504040204" pitchFamily="34" charset="0"/>
                <a:ea typeface="Tahoma" panose="020B0604030504040204" pitchFamily="34" charset="0"/>
                <a:cs typeface="Tahoma" panose="020B0604030504040204" pitchFamily="34" charset="0"/>
              </a:rPr>
              <a:t>To plan a sequence of small steps towards a Long Term Goal from where the child is now (baseline)</a:t>
            </a:r>
          </a:p>
        </p:txBody>
      </p:sp>
      <p:sp>
        <p:nvSpPr>
          <p:cNvPr id="9" name="Rectangle 8">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Tree>
    <p:extLst>
      <p:ext uri="{BB962C8B-B14F-4D97-AF65-F5344CB8AC3E}">
        <p14:creationId xmlns:p14="http://schemas.microsoft.com/office/powerpoint/2010/main" val="4038162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47700" y="627564"/>
            <a:ext cx="7962900" cy="1325563"/>
          </a:xfrm>
        </p:spPr>
        <p:txBody>
          <a:bodyPr>
            <a:normAutofit fontScale="90000"/>
          </a:bodyPr>
          <a:lstStyle/>
          <a:p>
            <a:br>
              <a:rPr lang="en-GB" sz="2100" dirty="0"/>
            </a:br>
            <a:r>
              <a:rPr lang="en-GB" sz="3200" dirty="0">
                <a:latin typeface="Tahoma" panose="020B0604030504040204" pitchFamily="34" charset="0"/>
                <a:ea typeface="Tahoma" panose="020B0604030504040204" pitchFamily="34" charset="0"/>
                <a:cs typeface="Tahoma" panose="020B0604030504040204" pitchFamily="34" charset="0"/>
              </a:rPr>
              <a:t>Small Steps Approach: </a:t>
            </a:r>
            <a:br>
              <a:rPr lang="en-GB" sz="3200" dirty="0">
                <a:latin typeface="Tahoma" panose="020B0604030504040204" pitchFamily="34" charset="0"/>
                <a:ea typeface="Tahoma" panose="020B0604030504040204" pitchFamily="34" charset="0"/>
                <a:cs typeface="Tahoma" panose="020B0604030504040204" pitchFamily="34" charset="0"/>
              </a:rPr>
            </a:br>
            <a:r>
              <a:rPr lang="en-GB" sz="3200" dirty="0">
                <a:latin typeface="Tahoma" panose="020B0604030504040204" pitchFamily="34" charset="0"/>
                <a:ea typeface="Tahoma" panose="020B0604030504040204" pitchFamily="34" charset="0"/>
                <a:cs typeface="Tahoma" panose="020B0604030504040204" pitchFamily="34" charset="0"/>
              </a:rPr>
              <a:t>Objectives</a:t>
            </a:r>
            <a:br>
              <a:rPr lang="en-GB" sz="2100" dirty="0"/>
            </a:br>
            <a:endParaRPr lang="en-GB" sz="2100" dirty="0"/>
          </a:p>
        </p:txBody>
      </p:sp>
      <p:sp>
        <p:nvSpPr>
          <p:cNvPr id="2" name="Content Placeholder 1"/>
          <p:cNvSpPr>
            <a:spLocks noGrp="1"/>
          </p:cNvSpPr>
          <p:nvPr>
            <p:ph idx="1"/>
          </p:nvPr>
        </p:nvSpPr>
        <p:spPr>
          <a:xfrm>
            <a:off x="457201" y="1953127"/>
            <a:ext cx="7619998" cy="4581023"/>
          </a:xfrm>
        </p:spPr>
        <p:txBody>
          <a:bodyPr anchor="ctr">
            <a:normAutofit/>
          </a:bodyPr>
          <a:lstStyle/>
          <a:p>
            <a:pPr marL="109728" indent="0">
              <a:spcBef>
                <a:spcPts val="1200"/>
              </a:spcBef>
              <a:buNone/>
            </a:pPr>
            <a:r>
              <a:rPr lang="en-GB" dirty="0">
                <a:latin typeface="Tahoma" panose="020B0604030504040204" pitchFamily="34" charset="0"/>
                <a:ea typeface="Tahoma" panose="020B0604030504040204" pitchFamily="34" charset="0"/>
                <a:cs typeface="Tahoma" panose="020B0604030504040204" pitchFamily="34" charset="0"/>
              </a:rPr>
              <a:t>Participants will be able to:</a:t>
            </a:r>
          </a:p>
          <a:p>
            <a:pPr>
              <a:spcBef>
                <a:spcPts val="1200"/>
              </a:spcBef>
            </a:pPr>
            <a:r>
              <a:rPr lang="en-GB" dirty="0">
                <a:latin typeface="Tahoma" panose="020B0604030504040204" pitchFamily="34" charset="0"/>
                <a:ea typeface="Tahoma" panose="020B0604030504040204" pitchFamily="34" charset="0"/>
                <a:cs typeface="Tahoma" panose="020B0604030504040204" pitchFamily="34" charset="0"/>
              </a:rPr>
              <a:t>Break a task down into </a:t>
            </a:r>
            <a:r>
              <a:rPr lang="en-GB" b="1" dirty="0">
                <a:latin typeface="Tahoma" panose="020B0604030504040204" pitchFamily="34" charset="0"/>
                <a:ea typeface="Tahoma" panose="020B0604030504040204" pitchFamily="34" charset="0"/>
                <a:cs typeface="Tahoma" panose="020B0604030504040204" pitchFamily="34" charset="0"/>
              </a:rPr>
              <a:t>component skills </a:t>
            </a:r>
            <a:r>
              <a:rPr lang="en-GB" dirty="0">
                <a:latin typeface="Tahoma" panose="020B0604030504040204" pitchFamily="34" charset="0"/>
                <a:ea typeface="Tahoma" panose="020B0604030504040204" pitchFamily="34" charset="0"/>
                <a:cs typeface="Tahoma" panose="020B0604030504040204" pitchFamily="34" charset="0"/>
              </a:rPr>
              <a:t>as a </a:t>
            </a:r>
            <a:r>
              <a:rPr lang="en-GB" b="1" dirty="0">
                <a:latin typeface="Tahoma" panose="020B0604030504040204" pitchFamily="34" charset="0"/>
                <a:ea typeface="Tahoma" panose="020B0604030504040204" pitchFamily="34" charset="0"/>
                <a:cs typeface="Tahoma" panose="020B0604030504040204" pitchFamily="34" charset="0"/>
              </a:rPr>
              <a:t>task analysis</a:t>
            </a:r>
          </a:p>
          <a:p>
            <a:pPr>
              <a:spcBef>
                <a:spcPts val="1200"/>
              </a:spcBef>
            </a:pPr>
            <a:r>
              <a:rPr lang="en-GB" dirty="0">
                <a:latin typeface="Tahoma" panose="020B0604030504040204" pitchFamily="34" charset="0"/>
                <a:ea typeface="Tahoma" panose="020B0604030504040204" pitchFamily="34" charset="0"/>
                <a:cs typeface="Tahoma" panose="020B0604030504040204" pitchFamily="34" charset="0"/>
              </a:rPr>
              <a:t>Name the </a:t>
            </a:r>
            <a:r>
              <a:rPr lang="en-GB" b="1" dirty="0">
                <a:latin typeface="Tahoma" panose="020B0604030504040204" pitchFamily="34" charset="0"/>
                <a:ea typeface="Tahoma" panose="020B0604030504040204" pitchFamily="34" charset="0"/>
                <a:cs typeface="Tahoma" panose="020B0604030504040204" pitchFamily="34" charset="0"/>
              </a:rPr>
              <a:t>different types of prompts </a:t>
            </a:r>
            <a:r>
              <a:rPr lang="en-GB" dirty="0">
                <a:latin typeface="Tahoma" panose="020B0604030504040204" pitchFamily="34" charset="0"/>
                <a:ea typeface="Tahoma" panose="020B0604030504040204" pitchFamily="34" charset="0"/>
                <a:cs typeface="Tahoma" panose="020B0604030504040204" pitchFamily="34" charset="0"/>
              </a:rPr>
              <a:t>that support learning</a:t>
            </a:r>
          </a:p>
          <a:p>
            <a:pPr>
              <a:spcBef>
                <a:spcPts val="1200"/>
              </a:spcBef>
            </a:pPr>
            <a:r>
              <a:rPr lang="en-GB" dirty="0">
                <a:latin typeface="Tahoma" panose="020B0604030504040204" pitchFamily="34" charset="0"/>
                <a:ea typeface="Tahoma" panose="020B0604030504040204" pitchFamily="34" charset="0"/>
                <a:cs typeface="Tahoma" panose="020B0604030504040204" pitchFamily="34" charset="0"/>
              </a:rPr>
              <a:t>State what elements can be changed to </a:t>
            </a:r>
            <a:r>
              <a:rPr lang="en-GB" b="1" dirty="0">
                <a:latin typeface="Tahoma" panose="020B0604030504040204" pitchFamily="34" charset="0"/>
                <a:ea typeface="Tahoma" panose="020B0604030504040204" pitchFamily="34" charset="0"/>
                <a:cs typeface="Tahoma" panose="020B0604030504040204" pitchFamily="34" charset="0"/>
              </a:rPr>
              <a:t>make a task easier</a:t>
            </a:r>
          </a:p>
          <a:p>
            <a:pPr>
              <a:spcBef>
                <a:spcPts val="1200"/>
              </a:spcBef>
            </a:pPr>
            <a:r>
              <a:rPr lang="en-GB" b="1" dirty="0">
                <a:latin typeface="Tahoma" panose="020B0604030504040204" pitchFamily="34" charset="0"/>
                <a:ea typeface="Tahoma" panose="020B0604030504040204" pitchFamily="34" charset="0"/>
                <a:cs typeface="Tahoma" panose="020B0604030504040204" pitchFamily="34" charset="0"/>
              </a:rPr>
              <a:t>Plan a sequence of small steps </a:t>
            </a:r>
            <a:r>
              <a:rPr lang="en-GB" dirty="0">
                <a:latin typeface="Tahoma" panose="020B0604030504040204" pitchFamily="34" charset="0"/>
                <a:ea typeface="Tahoma" panose="020B0604030504040204" pitchFamily="34" charset="0"/>
                <a:cs typeface="Tahoma" panose="020B0604030504040204" pitchFamily="34" charset="0"/>
              </a:rPr>
              <a:t>towards a Long Term Goal.</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rgbClr val="2AA8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54442" y="3012770"/>
            <a:ext cx="1462088" cy="832460"/>
          </a:xfrm>
          <a:prstGeom prst="rect">
            <a:avLst/>
          </a:prstGeom>
        </p:spPr>
      </p:pic>
      <p:sp>
        <p:nvSpPr>
          <p:cNvPr id="5" name="Slide Number Placeholder 4"/>
          <p:cNvSpPr>
            <a:spLocks noGrp="1"/>
          </p:cNvSpPr>
          <p:nvPr>
            <p:ph type="sldNum" sz="quarter" idx="12"/>
          </p:nvPr>
        </p:nvSpPr>
        <p:spPr>
          <a:xfrm>
            <a:off x="10341428" y="6356350"/>
            <a:ext cx="1012371" cy="365125"/>
          </a:xfrm>
        </p:spPr>
        <p:txBody>
          <a:bodyPr>
            <a:normAutofit/>
          </a:bodyPr>
          <a:lstStyle/>
          <a:p>
            <a:pPr>
              <a:spcAft>
                <a:spcPts val="600"/>
              </a:spcAft>
            </a:pPr>
            <a:fld id="{D7E63A33-8271-4DD0-9C48-789913D7C115}" type="slidenum">
              <a:rPr lang="en-US">
                <a:solidFill>
                  <a:srgbClr val="FFFFFF"/>
                </a:solidFill>
              </a:rPr>
              <a:pPr>
                <a:spcAft>
                  <a:spcPts val="600"/>
                </a:spcAft>
              </a:pPr>
              <a:t>33</a:t>
            </a:fld>
            <a:endParaRPr lang="en-US">
              <a:solidFill>
                <a:srgbClr val="FFFFFF"/>
              </a:solidFill>
            </a:endParaRPr>
          </a:p>
        </p:txBody>
      </p:sp>
    </p:spTree>
    <p:extLst>
      <p:ext uri="{BB962C8B-B14F-4D97-AF65-F5344CB8AC3E}">
        <p14:creationId xmlns:p14="http://schemas.microsoft.com/office/powerpoint/2010/main" val="2573471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38331117B5C614AB3084853513CD485" ma:contentTypeVersion="16" ma:contentTypeDescription="Create a new document." ma:contentTypeScope="" ma:versionID="48541348611d71b861e2d76bb2b5b36d">
  <xsd:schema xmlns:xsd="http://www.w3.org/2001/XMLSchema" xmlns:xs="http://www.w3.org/2001/XMLSchema" xmlns:p="http://schemas.microsoft.com/office/2006/metadata/properties" xmlns:ns2="2f0e7918-2d1a-4cbb-a249-96d9e6fc7ce3" xmlns:ns3="e39bad00-0a81-459d-98ff-060fa3001cfe" targetNamespace="http://schemas.microsoft.com/office/2006/metadata/properties" ma:root="true" ma:fieldsID="c34f99ea8e833bfd2c7a4217a31521b0" ns2:_="" ns3:_="">
    <xsd:import namespace="2f0e7918-2d1a-4cbb-a249-96d9e6fc7ce3"/>
    <xsd:import namespace="e39bad00-0a81-459d-98ff-060fa3001cf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3:SharedWithUsers" minOccurs="0"/>
                <xsd:element ref="ns3:SharedWithDetails" minOccurs="0"/>
                <xsd:element ref="ns2:MediaLengthInSeconds" minOccurs="0"/>
                <xsd:element ref="ns2:MediaServiceObjectDetectorVersions" minOccurs="0"/>
                <xsd:element ref="ns2:Responsibility" minOccurs="0"/>
                <xsd:element ref="ns2:MediaServiceLoca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e7918-2d1a-4cbb-a249-96d9e6fc7c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2e94dd69-7f8e-4e91-9e08-58d8221f5fb3"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Responsibility" ma:index="21" nillable="true" ma:displayName="Responsibility" ma:format="Dropdown" ma:list="UserInfo" ma:SharePointGroup="0" ma:internalName="Responsibilit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2" nillable="true" ma:displayName="Location" ma:indexed="true" ma:internalName="MediaServiceLocation"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39bad00-0a81-459d-98ff-060fa3001cf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d8dac379-62ca-4452-a710-59b0c0c80ccd}" ma:internalName="TaxCatchAll" ma:showField="CatchAllData" ma:web="e39bad00-0a81-459d-98ff-060fa3001cfe">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2f0e7918-2d1a-4cbb-a249-96d9e6fc7ce3">
      <Terms xmlns="http://schemas.microsoft.com/office/infopath/2007/PartnerControls"/>
    </lcf76f155ced4ddcb4097134ff3c332f>
    <TaxCatchAll xmlns="e39bad00-0a81-459d-98ff-060fa3001cfe" xsi:nil="true"/>
    <Responsibility xmlns="2f0e7918-2d1a-4cbb-a249-96d9e6fc7ce3">
      <UserInfo>
        <DisplayName/>
        <AccountId xsi:nil="true"/>
        <AccountType/>
      </UserInfo>
    </Responsibility>
  </documentManagement>
</p:properties>
</file>

<file path=customXml/itemProps1.xml><?xml version="1.0" encoding="utf-8"?>
<ds:datastoreItem xmlns:ds="http://schemas.openxmlformats.org/officeDocument/2006/customXml" ds:itemID="{15EBF04B-A8B5-4898-BB22-12CE8B83FE79}"/>
</file>

<file path=customXml/itemProps2.xml><?xml version="1.0" encoding="utf-8"?>
<ds:datastoreItem xmlns:ds="http://schemas.openxmlformats.org/officeDocument/2006/customXml" ds:itemID="{A2F652DA-8C62-42D0-A283-D4106DB3A2F0}"/>
</file>

<file path=customXml/itemProps3.xml><?xml version="1.0" encoding="utf-8"?>
<ds:datastoreItem xmlns:ds="http://schemas.openxmlformats.org/officeDocument/2006/customXml" ds:itemID="{03BB4F80-F9A9-43EB-B5C4-442ECA776FDB}"/>
</file>

<file path=docProps/app.xml><?xml version="1.0" encoding="utf-8"?>
<Properties xmlns="http://schemas.openxmlformats.org/officeDocument/2006/extended-properties" xmlns:vt="http://schemas.openxmlformats.org/officeDocument/2006/docPropsVTypes">
  <Template/>
  <TotalTime>5862</TotalTime>
  <Words>3781</Words>
  <Application>Microsoft Office PowerPoint</Application>
  <PresentationFormat>Widescreen</PresentationFormat>
  <Paragraphs>533</Paragraphs>
  <Slides>33</Slides>
  <Notes>33</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33</vt:i4>
      </vt:variant>
    </vt:vector>
  </HeadingPairs>
  <TitlesOfParts>
    <vt:vector size="44" baseType="lpstr">
      <vt:lpstr>Arial</vt:lpstr>
      <vt:lpstr>Calibri</vt:lpstr>
      <vt:lpstr>Calibri Light</vt:lpstr>
      <vt:lpstr>Courier New</vt:lpstr>
      <vt:lpstr>Lucida Sans Unicode</vt:lpstr>
      <vt:lpstr>Symbol</vt:lpstr>
      <vt:lpstr>Tahoma</vt:lpstr>
      <vt:lpstr>Times New Roman</vt:lpstr>
      <vt:lpstr>Wingdings</vt:lpstr>
      <vt:lpstr>Wingdings 3</vt:lpstr>
      <vt:lpstr>Office Theme</vt:lpstr>
      <vt:lpstr>Using a Small Steps Approach</vt:lpstr>
      <vt:lpstr>Outcomes for Participants: Small Steps Approach</vt:lpstr>
      <vt:lpstr> Small Steps Approach:  Objectives </vt:lpstr>
      <vt:lpstr>PowerPoint Presentation</vt:lpstr>
      <vt:lpstr>A Small Steps Approach</vt:lpstr>
      <vt:lpstr>PowerPoint Presentation</vt:lpstr>
      <vt:lpstr>PowerPoint Presentation</vt:lpstr>
      <vt:lpstr>Activity </vt:lpstr>
      <vt:lpstr>Breaking Down into Small Steps</vt:lpstr>
      <vt:lpstr>Changing Behaviour</vt:lpstr>
      <vt:lpstr>PowerPoint Presentation</vt:lpstr>
      <vt:lpstr>Discussion</vt:lpstr>
      <vt:lpstr>Putting on a Sweatshirt</vt:lpstr>
      <vt:lpstr>Activity</vt:lpstr>
      <vt:lpstr>Helping Children to Complete an Activity</vt:lpstr>
      <vt:lpstr>Changing the Conditions</vt:lpstr>
      <vt:lpstr>Changing the Conditions: Prompts</vt:lpstr>
      <vt:lpstr>Activity</vt:lpstr>
      <vt:lpstr>Changing the Conditions: Materials</vt:lpstr>
      <vt:lpstr>Changing the Conditions: Materials</vt:lpstr>
      <vt:lpstr>  Changing the Conditions:  Grading Materials</vt:lpstr>
      <vt:lpstr>Activity</vt:lpstr>
      <vt:lpstr>  Changing the Conditions: Instructions</vt:lpstr>
      <vt:lpstr>  Example of Changing the Instructions</vt:lpstr>
      <vt:lpstr>Changing the Conditions: Context</vt:lpstr>
      <vt:lpstr>Activity</vt:lpstr>
      <vt:lpstr>Changing the Degree of Success</vt:lpstr>
      <vt:lpstr>Changing the Degree of Success</vt:lpstr>
      <vt:lpstr>Activity</vt:lpstr>
      <vt:lpstr>Breaking Down into Small Steps</vt:lpstr>
      <vt:lpstr>PowerPoint Presentation</vt:lpstr>
      <vt:lpstr>Outcomes for Participants: Small Steps Approach</vt:lpstr>
      <vt:lpstr> Small Steps Approach:  Objectives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Cathryn</dc:creator>
  <cp:lastModifiedBy>Tracy Harvey - CY EPA</cp:lastModifiedBy>
  <cp:revision>376</cp:revision>
  <cp:lastPrinted>2023-01-09T10:55:38Z</cp:lastPrinted>
  <dcterms:created xsi:type="dcterms:W3CDTF">2015-09-14T10:24:35Z</dcterms:created>
  <dcterms:modified xsi:type="dcterms:W3CDTF">2023-07-03T13:31:32Z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0x010100538331117B5C614AB3084853513CD485</vt:lpwstr>
  </property>
</Properties>
</file>