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notesMasterIdLst>
    <p:notesMasterId r:id="rId27"/>
  </p:notesMasterIdLst>
  <p:handoutMasterIdLst>
    <p:handoutMasterId r:id="rId28"/>
  </p:handoutMasterIdLst>
  <p:sldIdLst>
    <p:sldId id="313" r:id="rId5"/>
    <p:sldId id="301" r:id="rId6"/>
    <p:sldId id="312" r:id="rId7"/>
    <p:sldId id="303" r:id="rId8"/>
    <p:sldId id="272" r:id="rId9"/>
    <p:sldId id="298" r:id="rId10"/>
    <p:sldId id="294" r:id="rId11"/>
    <p:sldId id="291" r:id="rId12"/>
    <p:sldId id="290" r:id="rId13"/>
    <p:sldId id="284" r:id="rId14"/>
    <p:sldId id="295" r:id="rId15"/>
    <p:sldId id="296" r:id="rId16"/>
    <p:sldId id="299" r:id="rId17"/>
    <p:sldId id="276" r:id="rId18"/>
    <p:sldId id="281" r:id="rId19"/>
    <p:sldId id="307" r:id="rId20"/>
    <p:sldId id="308" r:id="rId21"/>
    <p:sldId id="305" r:id="rId22"/>
    <p:sldId id="285" r:id="rId23"/>
    <p:sldId id="300" r:id="rId24"/>
    <p:sldId id="337" r:id="rId25"/>
    <p:sldId id="310" r:id="rId26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AFE3"/>
    <a:srgbClr val="333333"/>
    <a:srgbClr val="FFFF99"/>
    <a:srgbClr val="99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8AE55A-C0FE-4735-A3E9-152E6D84DB5A}" v="32" dt="2023-07-25T09:54:23.6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63023" autoAdjust="0"/>
  </p:normalViewPr>
  <p:slideViewPr>
    <p:cSldViewPr snapToGrid="0">
      <p:cViewPr varScale="1">
        <p:scale>
          <a:sx n="42" d="100"/>
          <a:sy n="42" d="100"/>
        </p:scale>
        <p:origin x="880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9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PA Office Manager" userId="2f56e0bb-f93b-4334-924d-401eca1fb1e7" providerId="ADAL" clId="{D58AE55A-C0FE-4735-A3E9-152E6D84DB5A}"/>
    <pc:docChg chg="undo custSel modSld">
      <pc:chgData name="NPA Office Manager" userId="2f56e0bb-f93b-4334-924d-401eca1fb1e7" providerId="ADAL" clId="{D58AE55A-C0FE-4735-A3E9-152E6D84DB5A}" dt="2023-07-25T09:54:23.667" v="279" actId="121"/>
      <pc:docMkLst>
        <pc:docMk/>
      </pc:docMkLst>
      <pc:sldChg chg="addSp delSp modSp mod">
        <pc:chgData name="NPA Office Manager" userId="2f56e0bb-f93b-4334-924d-401eca1fb1e7" providerId="ADAL" clId="{D58AE55A-C0FE-4735-A3E9-152E6D84DB5A}" dt="2023-07-25T09:53:07.931" v="258" actId="14100"/>
        <pc:sldMkLst>
          <pc:docMk/>
          <pc:sldMk cId="3540763801" sldId="307"/>
        </pc:sldMkLst>
        <pc:spChg chg="add del mod">
          <ac:chgData name="NPA Office Manager" userId="2f56e0bb-f93b-4334-924d-401eca1fb1e7" providerId="ADAL" clId="{D58AE55A-C0FE-4735-A3E9-152E6D84DB5A}" dt="2023-07-11T13:18:56.540" v="235" actId="478"/>
          <ac:spMkLst>
            <pc:docMk/>
            <pc:sldMk cId="3540763801" sldId="307"/>
            <ac:spMk id="4" creationId="{6B79F49E-8F0E-B7CA-9331-3F0F9ED640F0}"/>
          </ac:spMkLst>
        </pc:spChg>
        <pc:spChg chg="add del mod">
          <ac:chgData name="NPA Office Manager" userId="2f56e0bb-f93b-4334-924d-401eca1fb1e7" providerId="ADAL" clId="{D58AE55A-C0FE-4735-A3E9-152E6D84DB5A}" dt="2023-07-11T13:18:40.313" v="232" actId="478"/>
          <ac:spMkLst>
            <pc:docMk/>
            <pc:sldMk cId="3540763801" sldId="307"/>
            <ac:spMk id="5" creationId="{1159381B-90D5-FBBC-D741-D322F50F3199}"/>
          </ac:spMkLst>
        </pc:spChg>
        <pc:spChg chg="mod">
          <ac:chgData name="NPA Office Manager" userId="2f56e0bb-f93b-4334-924d-401eca1fb1e7" providerId="ADAL" clId="{D58AE55A-C0FE-4735-A3E9-152E6D84DB5A}" dt="2023-07-25T09:50:34.483" v="246" actId="14100"/>
          <ac:spMkLst>
            <pc:docMk/>
            <pc:sldMk cId="3540763801" sldId="307"/>
            <ac:spMk id="7" creationId="{00000000-0000-0000-0000-000000000000}"/>
          </ac:spMkLst>
        </pc:spChg>
        <pc:spChg chg="mod">
          <ac:chgData name="NPA Office Manager" userId="2f56e0bb-f93b-4334-924d-401eca1fb1e7" providerId="ADAL" clId="{D58AE55A-C0FE-4735-A3E9-152E6D84DB5A}" dt="2023-07-25T09:51:10.417" v="253" actId="14100"/>
          <ac:spMkLst>
            <pc:docMk/>
            <pc:sldMk cId="3540763801" sldId="307"/>
            <ac:spMk id="8" creationId="{00000000-0000-0000-0000-000000000000}"/>
          </ac:spMkLst>
        </pc:spChg>
        <pc:spChg chg="mod">
          <ac:chgData name="NPA Office Manager" userId="2f56e0bb-f93b-4334-924d-401eca1fb1e7" providerId="ADAL" clId="{D58AE55A-C0FE-4735-A3E9-152E6D84DB5A}" dt="2023-07-25T09:53:07.931" v="258" actId="14100"/>
          <ac:spMkLst>
            <pc:docMk/>
            <pc:sldMk cId="3540763801" sldId="307"/>
            <ac:spMk id="9" creationId="{00000000-0000-0000-0000-000000000000}"/>
          </ac:spMkLst>
        </pc:spChg>
        <pc:spChg chg="mod">
          <ac:chgData name="NPA Office Manager" userId="2f56e0bb-f93b-4334-924d-401eca1fb1e7" providerId="ADAL" clId="{D58AE55A-C0FE-4735-A3E9-152E6D84DB5A}" dt="2023-07-25T09:50:51.765" v="249" actId="1076"/>
          <ac:spMkLst>
            <pc:docMk/>
            <pc:sldMk cId="3540763801" sldId="307"/>
            <ac:spMk id="10" creationId="{00000000-0000-0000-0000-000000000000}"/>
          </ac:spMkLst>
        </pc:spChg>
        <pc:spChg chg="add del mod">
          <ac:chgData name="NPA Office Manager" userId="2f56e0bb-f93b-4334-924d-401eca1fb1e7" providerId="ADAL" clId="{D58AE55A-C0FE-4735-A3E9-152E6D84DB5A}" dt="2023-07-11T13:18:38.208" v="231" actId="478"/>
          <ac:spMkLst>
            <pc:docMk/>
            <pc:sldMk cId="3540763801" sldId="307"/>
            <ac:spMk id="11" creationId="{2646B330-5866-E115-3601-8B6154C8B642}"/>
          </ac:spMkLst>
        </pc:spChg>
        <pc:spChg chg="add del mod">
          <ac:chgData name="NPA Office Manager" userId="2f56e0bb-f93b-4334-924d-401eca1fb1e7" providerId="ADAL" clId="{D58AE55A-C0FE-4735-A3E9-152E6D84DB5A}" dt="2023-07-11T13:18:36.086" v="230" actId="478"/>
          <ac:spMkLst>
            <pc:docMk/>
            <pc:sldMk cId="3540763801" sldId="307"/>
            <ac:spMk id="12" creationId="{AE37D9AC-F5E1-6C92-079F-5D8C143C6299}"/>
          </ac:spMkLst>
        </pc:spChg>
        <pc:spChg chg="add del mod">
          <ac:chgData name="NPA Office Manager" userId="2f56e0bb-f93b-4334-924d-401eca1fb1e7" providerId="ADAL" clId="{D58AE55A-C0FE-4735-A3E9-152E6D84DB5A}" dt="2023-07-11T13:18:44.660" v="233" actId="478"/>
          <ac:spMkLst>
            <pc:docMk/>
            <pc:sldMk cId="3540763801" sldId="307"/>
            <ac:spMk id="13" creationId="{9B053D57-2113-5B8C-A6D5-0E4263A28D6A}"/>
          </ac:spMkLst>
        </pc:spChg>
        <pc:spChg chg="add del mod">
          <ac:chgData name="NPA Office Manager" userId="2f56e0bb-f93b-4334-924d-401eca1fb1e7" providerId="ADAL" clId="{D58AE55A-C0FE-4735-A3E9-152E6D84DB5A}" dt="2023-07-11T13:18:49.789" v="234" actId="478"/>
          <ac:spMkLst>
            <pc:docMk/>
            <pc:sldMk cId="3540763801" sldId="307"/>
            <ac:spMk id="14" creationId="{26453AF8-D31C-8027-0820-263E480C79A2}"/>
          </ac:spMkLst>
        </pc:spChg>
        <pc:spChg chg="add del mod">
          <ac:chgData name="NPA Office Manager" userId="2f56e0bb-f93b-4334-924d-401eca1fb1e7" providerId="ADAL" clId="{D58AE55A-C0FE-4735-A3E9-152E6D84DB5A}" dt="2023-07-11T12:57:08.261" v="181"/>
          <ac:spMkLst>
            <pc:docMk/>
            <pc:sldMk cId="3540763801" sldId="307"/>
            <ac:spMk id="15" creationId="{826F067F-9D5C-31B3-D551-E4168E7CC445}"/>
          </ac:spMkLst>
        </pc:spChg>
        <pc:graphicFrameChg chg="add del mod">
          <ac:chgData name="NPA Office Manager" userId="2f56e0bb-f93b-4334-924d-401eca1fb1e7" providerId="ADAL" clId="{D58AE55A-C0FE-4735-A3E9-152E6D84DB5A}" dt="2023-07-11T13:03:22.402" v="183"/>
          <ac:graphicFrameMkLst>
            <pc:docMk/>
            <pc:sldMk cId="3540763801" sldId="307"/>
            <ac:graphicFrameMk id="16" creationId="{2E87AAA6-ED87-B946-E2E9-799ED4AC64EE}"/>
          </ac:graphicFrameMkLst>
        </pc:graphicFrameChg>
        <pc:graphicFrameChg chg="add del mod modGraphic">
          <ac:chgData name="NPA Office Manager" userId="2f56e0bb-f93b-4334-924d-401eca1fb1e7" providerId="ADAL" clId="{D58AE55A-C0FE-4735-A3E9-152E6D84DB5A}" dt="2023-07-11T13:05:31.633" v="206" actId="478"/>
          <ac:graphicFrameMkLst>
            <pc:docMk/>
            <pc:sldMk cId="3540763801" sldId="307"/>
            <ac:graphicFrameMk id="17" creationId="{A52B4EAB-5BB0-EC44-1F17-063EE5222811}"/>
          </ac:graphicFrameMkLst>
        </pc:graphicFrameChg>
        <pc:graphicFrameChg chg="add del mod modGraphic">
          <ac:chgData name="NPA Office Manager" userId="2f56e0bb-f93b-4334-924d-401eca1fb1e7" providerId="ADAL" clId="{D58AE55A-C0FE-4735-A3E9-152E6D84DB5A}" dt="2023-07-11T13:18:26.365" v="226" actId="478"/>
          <ac:graphicFrameMkLst>
            <pc:docMk/>
            <pc:sldMk cId="3540763801" sldId="307"/>
            <ac:graphicFrameMk id="18" creationId="{CDB67BC4-7CEA-3718-69E8-F2102D238806}"/>
          </ac:graphicFrameMkLst>
        </pc:graphicFrameChg>
        <pc:picChg chg="add mod ord">
          <ac:chgData name="NPA Office Manager" userId="2f56e0bb-f93b-4334-924d-401eca1fb1e7" providerId="ADAL" clId="{D58AE55A-C0FE-4735-A3E9-152E6D84DB5A}" dt="2023-07-25T09:51:02" v="252" actId="14100"/>
          <ac:picMkLst>
            <pc:docMk/>
            <pc:sldMk cId="3540763801" sldId="307"/>
            <ac:picMk id="5" creationId="{57CCF857-99FF-47B6-5E60-AA31BC2D681C}"/>
          </ac:picMkLst>
        </pc:picChg>
        <pc:picChg chg="add del mod">
          <ac:chgData name="NPA Office Manager" userId="2f56e0bb-f93b-4334-924d-401eca1fb1e7" providerId="ADAL" clId="{D58AE55A-C0FE-4735-A3E9-152E6D84DB5A}" dt="2023-07-25T09:48:44.182" v="236" actId="478"/>
          <ac:picMkLst>
            <pc:docMk/>
            <pc:sldMk cId="3540763801" sldId="307"/>
            <ac:picMk id="6" creationId="{00000000-0000-0000-0000-000000000000}"/>
          </ac:picMkLst>
        </pc:picChg>
      </pc:sldChg>
      <pc:sldChg chg="addSp delSp modSp mod">
        <pc:chgData name="NPA Office Manager" userId="2f56e0bb-f93b-4334-924d-401eca1fb1e7" providerId="ADAL" clId="{D58AE55A-C0FE-4735-A3E9-152E6D84DB5A}" dt="2023-07-25T09:54:23.667" v="279" actId="121"/>
        <pc:sldMkLst>
          <pc:docMk/>
          <pc:sldMk cId="1235573418" sldId="308"/>
        </pc:sldMkLst>
        <pc:spChg chg="mod">
          <ac:chgData name="NPA Office Manager" userId="2f56e0bb-f93b-4334-924d-401eca1fb1e7" providerId="ADAL" clId="{D58AE55A-C0FE-4735-A3E9-152E6D84DB5A}" dt="2023-07-25T09:54:15.676" v="277" actId="14100"/>
          <ac:spMkLst>
            <pc:docMk/>
            <pc:sldMk cId="1235573418" sldId="308"/>
            <ac:spMk id="12" creationId="{00000000-0000-0000-0000-000000000000}"/>
          </ac:spMkLst>
        </pc:spChg>
        <pc:spChg chg="mod">
          <ac:chgData name="NPA Office Manager" userId="2f56e0bb-f93b-4334-924d-401eca1fb1e7" providerId="ADAL" clId="{D58AE55A-C0FE-4735-A3E9-152E6D84DB5A}" dt="2023-07-25T09:54:23.667" v="279" actId="121"/>
          <ac:spMkLst>
            <pc:docMk/>
            <pc:sldMk cId="1235573418" sldId="308"/>
            <ac:spMk id="13" creationId="{00000000-0000-0000-0000-000000000000}"/>
          </ac:spMkLst>
        </pc:spChg>
        <pc:spChg chg="mod">
          <ac:chgData name="NPA Office Manager" userId="2f56e0bb-f93b-4334-924d-401eca1fb1e7" providerId="ADAL" clId="{D58AE55A-C0FE-4735-A3E9-152E6D84DB5A}" dt="2023-07-25T09:54:19.163" v="278" actId="121"/>
          <ac:spMkLst>
            <pc:docMk/>
            <pc:sldMk cId="1235573418" sldId="308"/>
            <ac:spMk id="14" creationId="{00000000-0000-0000-0000-000000000000}"/>
          </ac:spMkLst>
        </pc:spChg>
        <pc:graphicFrameChg chg="add del mod">
          <ac:chgData name="NPA Office Manager" userId="2f56e0bb-f93b-4334-924d-401eca1fb1e7" providerId="ADAL" clId="{D58AE55A-C0FE-4735-A3E9-152E6D84DB5A}" dt="2023-07-11T13:15:35.964" v="217"/>
          <ac:graphicFrameMkLst>
            <pc:docMk/>
            <pc:sldMk cId="1235573418" sldId="308"/>
            <ac:graphicFrameMk id="4" creationId="{898A7D3B-1F10-CC75-90DF-39974C5FFB03}"/>
          </ac:graphicFrameMkLst>
        </pc:graphicFrameChg>
        <pc:graphicFrameChg chg="add del mod modGraphic">
          <ac:chgData name="NPA Office Manager" userId="2f56e0bb-f93b-4334-924d-401eca1fb1e7" providerId="ADAL" clId="{D58AE55A-C0FE-4735-A3E9-152E6D84DB5A}" dt="2023-07-11T13:18:22.339" v="225" actId="478"/>
          <ac:graphicFrameMkLst>
            <pc:docMk/>
            <pc:sldMk cId="1235573418" sldId="308"/>
            <ac:graphicFrameMk id="5" creationId="{73FB94F1-C1EE-766B-BF50-B05081CEC1AD}"/>
          </ac:graphicFrameMkLst>
        </pc:graphicFrameChg>
        <pc:picChg chg="add mod">
          <ac:chgData name="NPA Office Manager" userId="2f56e0bb-f93b-4334-924d-401eca1fb1e7" providerId="ADAL" clId="{D58AE55A-C0FE-4735-A3E9-152E6D84DB5A}" dt="2023-07-25T09:53:43.526" v="267" actId="1076"/>
          <ac:picMkLst>
            <pc:docMk/>
            <pc:sldMk cId="1235573418" sldId="308"/>
            <ac:picMk id="5" creationId="{A9BCFCAD-73A7-1C21-41FC-3FBBC88C69E9}"/>
          </ac:picMkLst>
        </pc:picChg>
        <pc:picChg chg="add mod ord">
          <ac:chgData name="NPA Office Manager" userId="2f56e0bb-f93b-4334-924d-401eca1fb1e7" providerId="ADAL" clId="{D58AE55A-C0FE-4735-A3E9-152E6D84DB5A}" dt="2023-07-25T09:53:50.195" v="269" actId="167"/>
          <ac:picMkLst>
            <pc:docMk/>
            <pc:sldMk cId="1235573418" sldId="308"/>
            <ac:picMk id="7" creationId="{A7B56B69-C189-0100-F56C-911F731788B5}"/>
          </ac:picMkLst>
        </pc:picChg>
        <pc:picChg chg="add del">
          <ac:chgData name="NPA Office Manager" userId="2f56e0bb-f93b-4334-924d-401eca1fb1e7" providerId="ADAL" clId="{D58AE55A-C0FE-4735-A3E9-152E6D84DB5A}" dt="2023-07-25T09:53:13.134" v="259" actId="478"/>
          <ac:picMkLst>
            <pc:docMk/>
            <pc:sldMk cId="1235573418" sldId="308"/>
            <ac:picMk id="11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EE7F6F-2E7B-47B5-B3B8-D5688C3DA45D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F4CFAC48-8170-408A-A122-D4585FEDA6E2}">
      <dgm:prSet phldrT="[Text]"/>
      <dgm:spPr>
        <a:solidFill>
          <a:srgbClr val="00B0F0"/>
        </a:solidFill>
      </dgm:spPr>
      <dgm:t>
        <a:bodyPr/>
        <a:lstStyle/>
        <a:p>
          <a:r>
            <a:rPr lang="en-GB" b="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Structured Teaching</a:t>
          </a:r>
        </a:p>
      </dgm:t>
    </dgm:pt>
    <dgm:pt modelId="{F65EE569-A051-4556-B58B-1A41F9FE9265}" type="parTrans" cxnId="{E214A2C5-F876-4B13-A190-30D52DE5CA19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3E24FEB7-C85A-495E-A48F-88D5EB3FFC90}" type="sibTrans" cxnId="{E214A2C5-F876-4B13-A190-30D52DE5CA19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23F58B1-7051-4C08-8F1C-013BE1822192}">
      <dgm:prSet phldrT="[Text]"/>
      <dgm:spPr>
        <a:solidFill>
          <a:srgbClr val="C8AFE3">
            <a:alpha val="50000"/>
          </a:srgbClr>
        </a:solidFill>
      </dgm:spPr>
      <dgm:t>
        <a:bodyPr/>
        <a:lstStyle/>
        <a:p>
          <a:r>
            <a:rPr lang="en-GB" b="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Family Focus</a:t>
          </a:r>
        </a:p>
      </dgm:t>
    </dgm:pt>
    <dgm:pt modelId="{3D1A4005-02AD-4F0C-886F-592DD3AC5A0D}" type="parTrans" cxnId="{955D95C7-4456-4992-A2B1-2690E87AA60D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BD5E335-8359-4D58-8AE8-2F344B17F276}" type="sibTrans" cxnId="{955D95C7-4456-4992-A2B1-2690E87AA60D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6A19015-60DB-4465-8FBA-9BF16BE39294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Child-Led Play</a:t>
          </a:r>
        </a:p>
      </dgm:t>
    </dgm:pt>
    <dgm:pt modelId="{C597EEAF-63D6-42B9-A091-3A89AB9B176B}" type="sibTrans" cxnId="{A76EC513-8ED6-4841-B7DC-1FF7940BE444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5067AC3-AEC8-46E7-B34E-154FC656FB3E}" type="parTrans" cxnId="{A76EC513-8ED6-4841-B7DC-1FF7940BE444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E0CB34C-090B-4BD7-A372-B4A8602D4F9E}" type="pres">
      <dgm:prSet presAssocID="{EDEE7F6F-2E7B-47B5-B3B8-D5688C3DA45D}" presName="compositeShape" presStyleCnt="0">
        <dgm:presLayoutVars>
          <dgm:chMax val="7"/>
          <dgm:dir/>
          <dgm:resizeHandles val="exact"/>
        </dgm:presLayoutVars>
      </dgm:prSet>
      <dgm:spPr/>
    </dgm:pt>
    <dgm:pt modelId="{8237255B-6DD9-4B9A-A2A0-2648B8942081}" type="pres">
      <dgm:prSet presAssocID="{86A19015-60DB-4465-8FBA-9BF16BE39294}" presName="circ1" presStyleLbl="vennNode1" presStyleIdx="0" presStyleCnt="3"/>
      <dgm:spPr/>
    </dgm:pt>
    <dgm:pt modelId="{DA1EC446-AA87-4473-8D48-EF2E6C7A3F20}" type="pres">
      <dgm:prSet presAssocID="{86A19015-60DB-4465-8FBA-9BF16BE3929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C86B2B9-FA98-423F-ADF3-E98132ACB20D}" type="pres">
      <dgm:prSet presAssocID="{F4CFAC48-8170-408A-A122-D4585FEDA6E2}" presName="circ2" presStyleLbl="vennNode1" presStyleIdx="1" presStyleCnt="3"/>
      <dgm:spPr/>
    </dgm:pt>
    <dgm:pt modelId="{C76975DB-F570-40B6-8B1F-F2310306687D}" type="pres">
      <dgm:prSet presAssocID="{F4CFAC48-8170-408A-A122-D4585FEDA6E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AB2C161-717A-48EA-8D6C-84A0A472F15B}" type="pres">
      <dgm:prSet presAssocID="{623F58B1-7051-4C08-8F1C-013BE1822192}" presName="circ3" presStyleLbl="vennNode1" presStyleIdx="2" presStyleCnt="3"/>
      <dgm:spPr/>
    </dgm:pt>
    <dgm:pt modelId="{12BAF723-7AF3-49BD-871A-26DED1571EF8}" type="pres">
      <dgm:prSet presAssocID="{623F58B1-7051-4C08-8F1C-013BE182219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76EC513-8ED6-4841-B7DC-1FF7940BE444}" srcId="{EDEE7F6F-2E7B-47B5-B3B8-D5688C3DA45D}" destId="{86A19015-60DB-4465-8FBA-9BF16BE39294}" srcOrd="0" destOrd="0" parTransId="{F5067AC3-AEC8-46E7-B34E-154FC656FB3E}" sibTransId="{C597EEAF-63D6-42B9-A091-3A89AB9B176B}"/>
    <dgm:cxn modelId="{C4ECEE22-4549-4F29-AB94-5BFC6F1FC8F0}" type="presOf" srcId="{623F58B1-7051-4C08-8F1C-013BE1822192}" destId="{12BAF723-7AF3-49BD-871A-26DED1571EF8}" srcOrd="1" destOrd="0" presId="urn:microsoft.com/office/officeart/2005/8/layout/venn1"/>
    <dgm:cxn modelId="{2153152F-F77D-41F6-8BAE-44451DC36816}" type="presOf" srcId="{623F58B1-7051-4C08-8F1C-013BE1822192}" destId="{4AB2C161-717A-48EA-8D6C-84A0A472F15B}" srcOrd="0" destOrd="0" presId="urn:microsoft.com/office/officeart/2005/8/layout/venn1"/>
    <dgm:cxn modelId="{C2EE4B4A-4321-4965-B6B4-14003CA8ACDB}" type="presOf" srcId="{EDEE7F6F-2E7B-47B5-B3B8-D5688C3DA45D}" destId="{9E0CB34C-090B-4BD7-A372-B4A8602D4F9E}" srcOrd="0" destOrd="0" presId="urn:microsoft.com/office/officeart/2005/8/layout/venn1"/>
    <dgm:cxn modelId="{9E7ACE77-7EEB-4EA2-A624-A90C45DC328E}" type="presOf" srcId="{86A19015-60DB-4465-8FBA-9BF16BE39294}" destId="{DA1EC446-AA87-4473-8D48-EF2E6C7A3F20}" srcOrd="1" destOrd="0" presId="urn:microsoft.com/office/officeart/2005/8/layout/venn1"/>
    <dgm:cxn modelId="{7FD7DA97-8C9A-49F0-8498-B861C7DEC9AD}" type="presOf" srcId="{F4CFAC48-8170-408A-A122-D4585FEDA6E2}" destId="{BC86B2B9-FA98-423F-ADF3-E98132ACB20D}" srcOrd="0" destOrd="0" presId="urn:microsoft.com/office/officeart/2005/8/layout/venn1"/>
    <dgm:cxn modelId="{0A849E9C-9C2E-4BF0-8D17-F6A3EDAAF581}" type="presOf" srcId="{F4CFAC48-8170-408A-A122-D4585FEDA6E2}" destId="{C76975DB-F570-40B6-8B1F-F2310306687D}" srcOrd="1" destOrd="0" presId="urn:microsoft.com/office/officeart/2005/8/layout/venn1"/>
    <dgm:cxn modelId="{E68772A3-821B-49E3-A3EC-5BE2BAE6EC59}" type="presOf" srcId="{86A19015-60DB-4465-8FBA-9BF16BE39294}" destId="{8237255B-6DD9-4B9A-A2A0-2648B8942081}" srcOrd="0" destOrd="0" presId="urn:microsoft.com/office/officeart/2005/8/layout/venn1"/>
    <dgm:cxn modelId="{E214A2C5-F876-4B13-A190-30D52DE5CA19}" srcId="{EDEE7F6F-2E7B-47B5-B3B8-D5688C3DA45D}" destId="{F4CFAC48-8170-408A-A122-D4585FEDA6E2}" srcOrd="1" destOrd="0" parTransId="{F65EE569-A051-4556-B58B-1A41F9FE9265}" sibTransId="{3E24FEB7-C85A-495E-A48F-88D5EB3FFC90}"/>
    <dgm:cxn modelId="{955D95C7-4456-4992-A2B1-2690E87AA60D}" srcId="{EDEE7F6F-2E7B-47B5-B3B8-D5688C3DA45D}" destId="{623F58B1-7051-4C08-8F1C-013BE1822192}" srcOrd="2" destOrd="0" parTransId="{3D1A4005-02AD-4F0C-886F-592DD3AC5A0D}" sibTransId="{6BD5E335-8359-4D58-8AE8-2F344B17F276}"/>
    <dgm:cxn modelId="{1CC11FE5-F7DF-4601-9C6B-C2B7243BAD49}" type="presParOf" srcId="{9E0CB34C-090B-4BD7-A372-B4A8602D4F9E}" destId="{8237255B-6DD9-4B9A-A2A0-2648B8942081}" srcOrd="0" destOrd="0" presId="urn:microsoft.com/office/officeart/2005/8/layout/venn1"/>
    <dgm:cxn modelId="{7AEAC8A8-A6DA-47FA-9FB9-5E32354E5358}" type="presParOf" srcId="{9E0CB34C-090B-4BD7-A372-B4A8602D4F9E}" destId="{DA1EC446-AA87-4473-8D48-EF2E6C7A3F20}" srcOrd="1" destOrd="0" presId="urn:microsoft.com/office/officeart/2005/8/layout/venn1"/>
    <dgm:cxn modelId="{5B622B54-3F69-48AD-8986-A576F008B212}" type="presParOf" srcId="{9E0CB34C-090B-4BD7-A372-B4A8602D4F9E}" destId="{BC86B2B9-FA98-423F-ADF3-E98132ACB20D}" srcOrd="2" destOrd="0" presId="urn:microsoft.com/office/officeart/2005/8/layout/venn1"/>
    <dgm:cxn modelId="{AE683641-7F6F-4694-8D56-D8849A8C7B27}" type="presParOf" srcId="{9E0CB34C-090B-4BD7-A372-B4A8602D4F9E}" destId="{C76975DB-F570-40B6-8B1F-F2310306687D}" srcOrd="3" destOrd="0" presId="urn:microsoft.com/office/officeart/2005/8/layout/venn1"/>
    <dgm:cxn modelId="{A8497E7B-9DDA-4CBA-8103-6D127C953E50}" type="presParOf" srcId="{9E0CB34C-090B-4BD7-A372-B4A8602D4F9E}" destId="{4AB2C161-717A-48EA-8D6C-84A0A472F15B}" srcOrd="4" destOrd="0" presId="urn:microsoft.com/office/officeart/2005/8/layout/venn1"/>
    <dgm:cxn modelId="{2CABBCB2-385C-41A8-81F7-6AA9A13B61CB}" type="presParOf" srcId="{9E0CB34C-090B-4BD7-A372-B4A8602D4F9E}" destId="{12BAF723-7AF3-49BD-871A-26DED1571EF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400E0F-CC7E-4B7B-8103-96E9B086AE7C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</dgm:pt>
    <dgm:pt modelId="{67B79E53-E029-4609-A587-CA644A196D36}">
      <dgm:prSet custT="1"/>
      <dgm:spPr>
        <a:solidFill>
          <a:schemeClr val="accent3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00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rPr>
            <a:t>Reasons to make, use and share records of planned activities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2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588FD623-D644-48F5-87B5-F8ED73A53230}" type="parTrans" cxnId="{E2EB8CF4-E273-4854-86CA-9F78344922FF}">
      <dgm:prSet/>
      <dgm:spPr/>
      <dgm:t>
        <a:bodyPr/>
        <a:lstStyle/>
        <a:p>
          <a:endParaRPr lang="en-GB"/>
        </a:p>
      </dgm:t>
    </dgm:pt>
    <dgm:pt modelId="{4177C956-BE39-4FCA-83F0-2632F8AB42D2}" type="sibTrans" cxnId="{E2EB8CF4-E273-4854-86CA-9F78344922FF}">
      <dgm:prSet/>
      <dgm:spPr/>
      <dgm:t>
        <a:bodyPr/>
        <a:lstStyle/>
        <a:p>
          <a:endParaRPr lang="en-GB"/>
        </a:p>
      </dgm:t>
    </dgm:pt>
    <dgm:pt modelId="{CC99C634-9A11-4742-8DC7-D72B7FD25608}">
      <dgm:prSet custT="1"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Developing partnerships with parents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6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2C7FE5E6-0CE0-4420-B5A8-CE04CF3CE5DC}" type="parTrans" cxnId="{A8144767-53E6-4D31-9DEE-772F58D639B0}">
      <dgm:prSet/>
      <dgm:spPr/>
      <dgm:t>
        <a:bodyPr/>
        <a:lstStyle/>
        <a:p>
          <a:endParaRPr lang="en-GB"/>
        </a:p>
      </dgm:t>
    </dgm:pt>
    <dgm:pt modelId="{96DE62AE-8664-4B6D-BF88-0A4BB0C77D90}" type="sibTrans" cxnId="{A8144767-53E6-4D31-9DEE-772F58D639B0}">
      <dgm:prSet/>
      <dgm:spPr/>
      <dgm:t>
        <a:bodyPr/>
        <a:lstStyle/>
        <a:p>
          <a:endParaRPr lang="en-GB"/>
        </a:p>
      </dgm:t>
    </dgm:pt>
    <dgm:pt modelId="{F73F1CB0-EB1E-451F-9965-1D70E4FC8BAF}">
      <dgm:prSet custT="1"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9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Showing progress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9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endParaRPr>
        </a:p>
      </dgm:t>
    </dgm:pt>
    <dgm:pt modelId="{55829002-56E4-4EB8-9B5D-2F4BC55E1372}" type="parTrans" cxnId="{7890DB1D-A16F-4E3E-A3D8-28841C693F13}">
      <dgm:prSet/>
      <dgm:spPr/>
      <dgm:t>
        <a:bodyPr/>
        <a:lstStyle/>
        <a:p>
          <a:endParaRPr lang="en-GB"/>
        </a:p>
      </dgm:t>
    </dgm:pt>
    <dgm:pt modelId="{1FCAC238-CD88-4E60-918B-E1546BC3238E}" type="sibTrans" cxnId="{7890DB1D-A16F-4E3E-A3D8-28841C693F13}">
      <dgm:prSet/>
      <dgm:spPr/>
      <dgm:t>
        <a:bodyPr/>
        <a:lstStyle/>
        <a:p>
          <a:endParaRPr lang="en-GB"/>
        </a:p>
      </dgm:t>
    </dgm:pt>
    <dgm:pt modelId="{A9DD9B36-C0C2-4374-A899-96F64F67976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Sharing goals and activities with others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F816AFC7-65C0-4128-9823-1E6AB3958FBD}" type="parTrans" cxnId="{AF14DDA6-C821-4110-9069-B2D4C17C6F3D}">
      <dgm:prSet/>
      <dgm:spPr/>
      <dgm:t>
        <a:bodyPr/>
        <a:lstStyle/>
        <a:p>
          <a:endParaRPr lang="en-GB"/>
        </a:p>
      </dgm:t>
    </dgm:pt>
    <dgm:pt modelId="{DED0F055-9816-473B-A9E9-0F92A72A71C0}" type="sibTrans" cxnId="{AF14DDA6-C821-4110-9069-B2D4C17C6F3D}">
      <dgm:prSet/>
      <dgm:spPr/>
      <dgm:t>
        <a:bodyPr/>
        <a:lstStyle/>
        <a:p>
          <a:endParaRPr lang="en-GB"/>
        </a:p>
      </dgm:t>
    </dgm:pt>
    <dgm:pt modelId="{8E10CB8F-FC1E-43F0-BE29-0F8C137319F0}">
      <dgm:prSet custT="1"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600" b="1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Identifying patterns of play and learning </a:t>
          </a:r>
          <a:endParaRPr kumimoji="0" lang="en-US" altLang="en-US" sz="18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6676500E-DA02-4C56-BAEB-05C2AD6C4E69}" type="parTrans" cxnId="{959336C3-0B0B-4E02-A781-0717292CC3AC}">
      <dgm:prSet/>
      <dgm:spPr/>
      <dgm:t>
        <a:bodyPr/>
        <a:lstStyle/>
        <a:p>
          <a:endParaRPr lang="en-GB"/>
        </a:p>
      </dgm:t>
    </dgm:pt>
    <dgm:pt modelId="{A8D58B92-1DCC-4B52-9701-4BB2C82028D2}" type="sibTrans" cxnId="{959336C3-0B0B-4E02-A781-0717292CC3AC}">
      <dgm:prSet/>
      <dgm:spPr/>
      <dgm:t>
        <a:bodyPr/>
        <a:lstStyle/>
        <a:p>
          <a:endParaRPr lang="en-GB"/>
        </a:p>
      </dgm:t>
    </dgm:pt>
    <dgm:pt modelId="{AC05AA8F-7C01-4A8D-ADEB-F9DBFC0AD79A}">
      <dgm:prSet custT="1"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8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Identifying next steps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8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CD365729-CD53-460B-B2B4-CA1894890B6A}" type="parTrans" cxnId="{E540FA43-0737-49F1-8394-4549C2A5B4DA}">
      <dgm:prSet/>
      <dgm:spPr/>
      <dgm:t>
        <a:bodyPr/>
        <a:lstStyle/>
        <a:p>
          <a:endParaRPr lang="en-GB"/>
        </a:p>
      </dgm:t>
    </dgm:pt>
    <dgm:pt modelId="{0A6F19DD-7682-424F-B357-794C6BE52857}" type="sibTrans" cxnId="{E540FA43-0737-49F1-8394-4549C2A5B4DA}">
      <dgm:prSet/>
      <dgm:spPr/>
      <dgm:t>
        <a:bodyPr/>
        <a:lstStyle/>
        <a:p>
          <a:endParaRPr lang="en-GB"/>
        </a:p>
      </dgm:t>
    </dgm:pt>
    <dgm:pt modelId="{C0EAFC60-146C-40E9-9054-636A7DDC3DD2}">
      <dgm:prSet custT="1"/>
      <dgm:spPr/>
      <dgm:t>
        <a:bodyPr/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9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Targeting areas of need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9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2ED93D44-88AA-464D-A7DB-CA9768104F30}" type="parTrans" cxnId="{D3CDCFA8-D468-4C36-87B3-FB567E18CC9D}">
      <dgm:prSet/>
      <dgm:spPr/>
      <dgm:t>
        <a:bodyPr/>
        <a:lstStyle/>
        <a:p>
          <a:endParaRPr lang="en-GB"/>
        </a:p>
      </dgm:t>
    </dgm:pt>
    <dgm:pt modelId="{B00C7C64-111E-4BA8-94D1-DACBEC77002C}" type="sibTrans" cxnId="{D3CDCFA8-D468-4C36-87B3-FB567E18CC9D}">
      <dgm:prSet/>
      <dgm:spPr/>
      <dgm:t>
        <a:bodyPr/>
        <a:lstStyle/>
        <a:p>
          <a:endParaRPr lang="en-GB"/>
        </a:p>
      </dgm:t>
    </dgm:pt>
    <dgm:pt modelId="{C5DD4092-7BFC-4758-A0C7-0683844729F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Celebration of success</a:t>
          </a:r>
        </a:p>
      </dgm:t>
    </dgm:pt>
    <dgm:pt modelId="{F1D6327A-6FD8-43DE-B12A-088EC01E7BB9}" type="parTrans" cxnId="{2393E0A2-BF5C-4B28-A438-F221E8C4A1AF}">
      <dgm:prSet/>
      <dgm:spPr/>
      <dgm:t>
        <a:bodyPr/>
        <a:lstStyle/>
        <a:p>
          <a:endParaRPr lang="en-GB"/>
        </a:p>
      </dgm:t>
    </dgm:pt>
    <dgm:pt modelId="{F383280B-E97A-4C82-9F46-A71F2F67C1C4}" type="sibTrans" cxnId="{2393E0A2-BF5C-4B28-A438-F221E8C4A1AF}">
      <dgm:prSet/>
      <dgm:spPr/>
      <dgm:t>
        <a:bodyPr/>
        <a:lstStyle/>
        <a:p>
          <a:endParaRPr lang="en-GB"/>
        </a:p>
      </dgm:t>
    </dgm:pt>
    <dgm:pt modelId="{3AF752BA-782F-4956-8B1C-FECB0A89B596}" type="pres">
      <dgm:prSet presAssocID="{6A400E0F-CC7E-4B7B-8103-96E9B086AE7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547F220-6AEA-4595-9B41-F533B7DA6775}" type="pres">
      <dgm:prSet presAssocID="{67B79E53-E029-4609-A587-CA644A196D36}" presName="centerShape" presStyleLbl="node0" presStyleIdx="0" presStyleCnt="1" custScaleX="133100" custScaleY="133100"/>
      <dgm:spPr/>
    </dgm:pt>
    <dgm:pt modelId="{BA37FFD8-8753-4306-80C2-8D4A51E9019A}" type="pres">
      <dgm:prSet presAssocID="{2C7FE5E6-0CE0-4420-B5A8-CE04CF3CE5DC}" presName="Name9" presStyleLbl="parChTrans1D2" presStyleIdx="0" presStyleCnt="7"/>
      <dgm:spPr/>
    </dgm:pt>
    <dgm:pt modelId="{5CA489EB-254B-4865-9AED-1D8CBFFCD49C}" type="pres">
      <dgm:prSet presAssocID="{2C7FE5E6-0CE0-4420-B5A8-CE04CF3CE5DC}" presName="connTx" presStyleLbl="parChTrans1D2" presStyleIdx="0" presStyleCnt="7"/>
      <dgm:spPr/>
    </dgm:pt>
    <dgm:pt modelId="{2631F9CA-E25A-43B0-AAC6-A1BC5679567C}" type="pres">
      <dgm:prSet presAssocID="{CC99C634-9A11-4742-8DC7-D72B7FD25608}" presName="node" presStyleLbl="node1" presStyleIdx="0" presStyleCnt="7" custScaleX="110000" custScaleY="110000" custRadScaleRad="100002" custRadScaleInc="-1311">
        <dgm:presLayoutVars>
          <dgm:bulletEnabled val="1"/>
        </dgm:presLayoutVars>
      </dgm:prSet>
      <dgm:spPr/>
    </dgm:pt>
    <dgm:pt modelId="{C3F5F7FA-8B38-4551-B2AD-677F8AFFC128}" type="pres">
      <dgm:prSet presAssocID="{55829002-56E4-4EB8-9B5D-2F4BC55E1372}" presName="Name9" presStyleLbl="parChTrans1D2" presStyleIdx="1" presStyleCnt="7"/>
      <dgm:spPr/>
    </dgm:pt>
    <dgm:pt modelId="{D230533F-7609-416E-BB34-1ED5CA8DA343}" type="pres">
      <dgm:prSet presAssocID="{55829002-56E4-4EB8-9B5D-2F4BC55E1372}" presName="connTx" presStyleLbl="parChTrans1D2" presStyleIdx="1" presStyleCnt="7"/>
      <dgm:spPr/>
    </dgm:pt>
    <dgm:pt modelId="{88F0A412-E056-4BBB-AA49-D026CE8AA7F3}" type="pres">
      <dgm:prSet presAssocID="{F73F1CB0-EB1E-451F-9965-1D70E4FC8BAF}" presName="node" presStyleLbl="node1" presStyleIdx="1" presStyleCnt="7" custScaleX="110000" custScaleY="110000">
        <dgm:presLayoutVars>
          <dgm:bulletEnabled val="1"/>
        </dgm:presLayoutVars>
      </dgm:prSet>
      <dgm:spPr/>
    </dgm:pt>
    <dgm:pt modelId="{5203AB8F-C5BA-4C7C-9AEC-65A1465D7656}" type="pres">
      <dgm:prSet presAssocID="{F816AFC7-65C0-4128-9823-1E6AB3958FBD}" presName="Name9" presStyleLbl="parChTrans1D2" presStyleIdx="2" presStyleCnt="7"/>
      <dgm:spPr/>
    </dgm:pt>
    <dgm:pt modelId="{3D1E5F37-914F-4AC6-9725-398EB85C3A0F}" type="pres">
      <dgm:prSet presAssocID="{F816AFC7-65C0-4128-9823-1E6AB3958FBD}" presName="connTx" presStyleLbl="parChTrans1D2" presStyleIdx="2" presStyleCnt="7"/>
      <dgm:spPr/>
    </dgm:pt>
    <dgm:pt modelId="{5E21218F-0855-477D-B835-838C72BC94AE}" type="pres">
      <dgm:prSet presAssocID="{A9DD9B36-C0C2-4374-A899-96F64F679767}" presName="node" presStyleLbl="node1" presStyleIdx="2" presStyleCnt="7" custScaleX="110000" custScaleY="110000">
        <dgm:presLayoutVars>
          <dgm:bulletEnabled val="1"/>
        </dgm:presLayoutVars>
      </dgm:prSet>
      <dgm:spPr/>
    </dgm:pt>
    <dgm:pt modelId="{666C1F41-668C-475B-9E79-4862B40339D0}" type="pres">
      <dgm:prSet presAssocID="{6676500E-DA02-4C56-BAEB-05C2AD6C4E69}" presName="Name9" presStyleLbl="parChTrans1D2" presStyleIdx="3" presStyleCnt="7"/>
      <dgm:spPr/>
    </dgm:pt>
    <dgm:pt modelId="{A6BE36C4-D8AE-43AF-87B2-949CF926D27F}" type="pres">
      <dgm:prSet presAssocID="{6676500E-DA02-4C56-BAEB-05C2AD6C4E69}" presName="connTx" presStyleLbl="parChTrans1D2" presStyleIdx="3" presStyleCnt="7"/>
      <dgm:spPr/>
    </dgm:pt>
    <dgm:pt modelId="{38C56D2F-6E0A-4870-8B25-97C71283474C}" type="pres">
      <dgm:prSet presAssocID="{8E10CB8F-FC1E-43F0-BE29-0F8C137319F0}" presName="node" presStyleLbl="node1" presStyleIdx="3" presStyleCnt="7" custScaleX="110000" custScaleY="110000">
        <dgm:presLayoutVars>
          <dgm:bulletEnabled val="1"/>
        </dgm:presLayoutVars>
      </dgm:prSet>
      <dgm:spPr/>
    </dgm:pt>
    <dgm:pt modelId="{A5AF81B7-EB9B-498D-9291-4EC67A85752A}" type="pres">
      <dgm:prSet presAssocID="{CD365729-CD53-460B-B2B4-CA1894890B6A}" presName="Name9" presStyleLbl="parChTrans1D2" presStyleIdx="4" presStyleCnt="7"/>
      <dgm:spPr/>
    </dgm:pt>
    <dgm:pt modelId="{2B08CE01-76C0-42A9-A6B4-4CE4F95E51BF}" type="pres">
      <dgm:prSet presAssocID="{CD365729-CD53-460B-B2B4-CA1894890B6A}" presName="connTx" presStyleLbl="parChTrans1D2" presStyleIdx="4" presStyleCnt="7"/>
      <dgm:spPr/>
    </dgm:pt>
    <dgm:pt modelId="{E8DEDE9B-84DE-4E0A-9118-F3E1AD310855}" type="pres">
      <dgm:prSet presAssocID="{AC05AA8F-7C01-4A8D-ADEB-F9DBFC0AD79A}" presName="node" presStyleLbl="node1" presStyleIdx="4" presStyleCnt="7" custScaleX="110000" custScaleY="110000">
        <dgm:presLayoutVars>
          <dgm:bulletEnabled val="1"/>
        </dgm:presLayoutVars>
      </dgm:prSet>
      <dgm:spPr/>
    </dgm:pt>
    <dgm:pt modelId="{71C60081-5966-4129-A349-2677D36DA8A5}" type="pres">
      <dgm:prSet presAssocID="{2ED93D44-88AA-464D-A7DB-CA9768104F30}" presName="Name9" presStyleLbl="parChTrans1D2" presStyleIdx="5" presStyleCnt="7"/>
      <dgm:spPr/>
    </dgm:pt>
    <dgm:pt modelId="{E24B299E-E411-47DF-85FE-F9B0740C0609}" type="pres">
      <dgm:prSet presAssocID="{2ED93D44-88AA-464D-A7DB-CA9768104F30}" presName="connTx" presStyleLbl="parChTrans1D2" presStyleIdx="5" presStyleCnt="7"/>
      <dgm:spPr/>
    </dgm:pt>
    <dgm:pt modelId="{BFA57144-4221-4CB2-B0EF-F4332B15921F}" type="pres">
      <dgm:prSet presAssocID="{C0EAFC60-146C-40E9-9054-636A7DDC3DD2}" presName="node" presStyleLbl="node1" presStyleIdx="5" presStyleCnt="7" custScaleX="110000" custScaleY="110000">
        <dgm:presLayoutVars>
          <dgm:bulletEnabled val="1"/>
        </dgm:presLayoutVars>
      </dgm:prSet>
      <dgm:spPr/>
    </dgm:pt>
    <dgm:pt modelId="{6F9B8231-1667-498A-8FB7-4A5A2B2F5380}" type="pres">
      <dgm:prSet presAssocID="{F1D6327A-6FD8-43DE-B12A-088EC01E7BB9}" presName="Name9" presStyleLbl="parChTrans1D2" presStyleIdx="6" presStyleCnt="7"/>
      <dgm:spPr/>
    </dgm:pt>
    <dgm:pt modelId="{1BB2E452-4EBB-44B8-9BA2-B129A36A301E}" type="pres">
      <dgm:prSet presAssocID="{F1D6327A-6FD8-43DE-B12A-088EC01E7BB9}" presName="connTx" presStyleLbl="parChTrans1D2" presStyleIdx="6" presStyleCnt="7"/>
      <dgm:spPr/>
    </dgm:pt>
    <dgm:pt modelId="{99BCAD27-90AF-4F07-9406-7FD0A40AFC90}" type="pres">
      <dgm:prSet presAssocID="{C5DD4092-7BFC-4758-A0C7-0683844729FA}" presName="node" presStyleLbl="node1" presStyleIdx="6" presStyleCnt="7" custScaleX="110000" custScaleY="110000">
        <dgm:presLayoutVars>
          <dgm:bulletEnabled val="1"/>
        </dgm:presLayoutVars>
      </dgm:prSet>
      <dgm:spPr/>
    </dgm:pt>
  </dgm:ptLst>
  <dgm:cxnLst>
    <dgm:cxn modelId="{485E620F-3C48-4B8F-A026-1A9224D4E77D}" type="presOf" srcId="{F816AFC7-65C0-4128-9823-1E6AB3958FBD}" destId="{5203AB8F-C5BA-4C7C-9AEC-65A1465D7656}" srcOrd="0" destOrd="0" presId="urn:microsoft.com/office/officeart/2005/8/layout/radial1"/>
    <dgm:cxn modelId="{737F0513-602A-4998-A454-0FDB35F40066}" type="presOf" srcId="{6676500E-DA02-4C56-BAEB-05C2AD6C4E69}" destId="{A6BE36C4-D8AE-43AF-87B2-949CF926D27F}" srcOrd="1" destOrd="0" presId="urn:microsoft.com/office/officeart/2005/8/layout/radial1"/>
    <dgm:cxn modelId="{F9DC1A1C-8C7C-4B63-A19B-E82FC2863457}" type="presOf" srcId="{F1D6327A-6FD8-43DE-B12A-088EC01E7BB9}" destId="{6F9B8231-1667-498A-8FB7-4A5A2B2F5380}" srcOrd="0" destOrd="0" presId="urn:microsoft.com/office/officeart/2005/8/layout/radial1"/>
    <dgm:cxn modelId="{7890DB1D-A16F-4E3E-A3D8-28841C693F13}" srcId="{67B79E53-E029-4609-A587-CA644A196D36}" destId="{F73F1CB0-EB1E-451F-9965-1D70E4FC8BAF}" srcOrd="1" destOrd="0" parTransId="{55829002-56E4-4EB8-9B5D-2F4BC55E1372}" sibTransId="{1FCAC238-CD88-4E60-918B-E1546BC3238E}"/>
    <dgm:cxn modelId="{CE4C151E-176E-4D25-B020-608A1B3A0034}" type="presOf" srcId="{F1D6327A-6FD8-43DE-B12A-088EC01E7BB9}" destId="{1BB2E452-4EBB-44B8-9BA2-B129A36A301E}" srcOrd="1" destOrd="0" presId="urn:microsoft.com/office/officeart/2005/8/layout/radial1"/>
    <dgm:cxn modelId="{3BF4451E-FF75-4818-976F-1AFECD05628B}" type="presOf" srcId="{2C7FE5E6-0CE0-4420-B5A8-CE04CF3CE5DC}" destId="{5CA489EB-254B-4865-9AED-1D8CBFFCD49C}" srcOrd="1" destOrd="0" presId="urn:microsoft.com/office/officeart/2005/8/layout/radial1"/>
    <dgm:cxn modelId="{95A4F341-C12F-4288-BB9E-002C2DBE9714}" type="presOf" srcId="{6A400E0F-CC7E-4B7B-8103-96E9B086AE7C}" destId="{3AF752BA-782F-4956-8B1C-FECB0A89B596}" srcOrd="0" destOrd="0" presId="urn:microsoft.com/office/officeart/2005/8/layout/radial1"/>
    <dgm:cxn modelId="{E540FA43-0737-49F1-8394-4549C2A5B4DA}" srcId="{67B79E53-E029-4609-A587-CA644A196D36}" destId="{AC05AA8F-7C01-4A8D-ADEB-F9DBFC0AD79A}" srcOrd="4" destOrd="0" parTransId="{CD365729-CD53-460B-B2B4-CA1894890B6A}" sibTransId="{0A6F19DD-7682-424F-B357-794C6BE52857}"/>
    <dgm:cxn modelId="{296B5E65-8C5D-4106-915A-D9DACABD9EC2}" type="presOf" srcId="{CC99C634-9A11-4742-8DC7-D72B7FD25608}" destId="{2631F9CA-E25A-43B0-AAC6-A1BC5679567C}" srcOrd="0" destOrd="0" presId="urn:microsoft.com/office/officeart/2005/8/layout/radial1"/>
    <dgm:cxn modelId="{E5499D66-EC20-427F-AC65-32513C705814}" type="presOf" srcId="{2ED93D44-88AA-464D-A7DB-CA9768104F30}" destId="{71C60081-5966-4129-A349-2677D36DA8A5}" srcOrd="0" destOrd="0" presId="urn:microsoft.com/office/officeart/2005/8/layout/radial1"/>
    <dgm:cxn modelId="{A8144767-53E6-4D31-9DEE-772F58D639B0}" srcId="{67B79E53-E029-4609-A587-CA644A196D36}" destId="{CC99C634-9A11-4742-8DC7-D72B7FD25608}" srcOrd="0" destOrd="0" parTransId="{2C7FE5E6-0CE0-4420-B5A8-CE04CF3CE5DC}" sibTransId="{96DE62AE-8664-4B6D-BF88-0A4BB0C77D90}"/>
    <dgm:cxn modelId="{A4070A6D-FF43-4B90-ADB1-38733B0D309A}" type="presOf" srcId="{F73F1CB0-EB1E-451F-9965-1D70E4FC8BAF}" destId="{88F0A412-E056-4BBB-AA49-D026CE8AA7F3}" srcOrd="0" destOrd="0" presId="urn:microsoft.com/office/officeart/2005/8/layout/radial1"/>
    <dgm:cxn modelId="{CE94904F-7B63-4FD2-B627-C8FA02E6D67C}" type="presOf" srcId="{C5DD4092-7BFC-4758-A0C7-0683844729FA}" destId="{99BCAD27-90AF-4F07-9406-7FD0A40AFC90}" srcOrd="0" destOrd="0" presId="urn:microsoft.com/office/officeart/2005/8/layout/radial1"/>
    <dgm:cxn modelId="{EAD71B75-41C2-4D39-A4A4-40490773D7B6}" type="presOf" srcId="{CD365729-CD53-460B-B2B4-CA1894890B6A}" destId="{A5AF81B7-EB9B-498D-9291-4EC67A85752A}" srcOrd="0" destOrd="0" presId="urn:microsoft.com/office/officeart/2005/8/layout/radial1"/>
    <dgm:cxn modelId="{7A10BA8B-1946-4FD6-8B32-9527708C0AF8}" type="presOf" srcId="{CD365729-CD53-460B-B2B4-CA1894890B6A}" destId="{2B08CE01-76C0-42A9-A6B4-4CE4F95E51BF}" srcOrd="1" destOrd="0" presId="urn:microsoft.com/office/officeart/2005/8/layout/radial1"/>
    <dgm:cxn modelId="{2B778B91-7571-4F44-811C-F4B26F693343}" type="presOf" srcId="{C0EAFC60-146C-40E9-9054-636A7DDC3DD2}" destId="{BFA57144-4221-4CB2-B0EF-F4332B15921F}" srcOrd="0" destOrd="0" presId="urn:microsoft.com/office/officeart/2005/8/layout/radial1"/>
    <dgm:cxn modelId="{7986B59D-2AD2-4788-902D-727CAB1EA8F5}" type="presOf" srcId="{55829002-56E4-4EB8-9B5D-2F4BC55E1372}" destId="{C3F5F7FA-8B38-4551-B2AD-677F8AFFC128}" srcOrd="0" destOrd="0" presId="urn:microsoft.com/office/officeart/2005/8/layout/radial1"/>
    <dgm:cxn modelId="{2393E0A2-BF5C-4B28-A438-F221E8C4A1AF}" srcId="{67B79E53-E029-4609-A587-CA644A196D36}" destId="{C5DD4092-7BFC-4758-A0C7-0683844729FA}" srcOrd="6" destOrd="0" parTransId="{F1D6327A-6FD8-43DE-B12A-088EC01E7BB9}" sibTransId="{F383280B-E97A-4C82-9F46-A71F2F67C1C4}"/>
    <dgm:cxn modelId="{AF14DDA6-C821-4110-9069-B2D4C17C6F3D}" srcId="{67B79E53-E029-4609-A587-CA644A196D36}" destId="{A9DD9B36-C0C2-4374-A899-96F64F679767}" srcOrd="2" destOrd="0" parTransId="{F816AFC7-65C0-4128-9823-1E6AB3958FBD}" sibTransId="{DED0F055-9816-473B-A9E9-0F92A72A71C0}"/>
    <dgm:cxn modelId="{D3CDCFA8-D468-4C36-87B3-FB567E18CC9D}" srcId="{67B79E53-E029-4609-A587-CA644A196D36}" destId="{C0EAFC60-146C-40E9-9054-636A7DDC3DD2}" srcOrd="5" destOrd="0" parTransId="{2ED93D44-88AA-464D-A7DB-CA9768104F30}" sibTransId="{B00C7C64-111E-4BA8-94D1-DACBEC77002C}"/>
    <dgm:cxn modelId="{C0E8C1AA-432E-499E-9647-6B78873224AA}" type="presOf" srcId="{AC05AA8F-7C01-4A8D-ADEB-F9DBFC0AD79A}" destId="{E8DEDE9B-84DE-4E0A-9118-F3E1AD310855}" srcOrd="0" destOrd="0" presId="urn:microsoft.com/office/officeart/2005/8/layout/radial1"/>
    <dgm:cxn modelId="{959336C3-0B0B-4E02-A781-0717292CC3AC}" srcId="{67B79E53-E029-4609-A587-CA644A196D36}" destId="{8E10CB8F-FC1E-43F0-BE29-0F8C137319F0}" srcOrd="3" destOrd="0" parTransId="{6676500E-DA02-4C56-BAEB-05C2AD6C4E69}" sibTransId="{A8D58B92-1DCC-4B52-9701-4BB2C82028D2}"/>
    <dgm:cxn modelId="{055405C5-5058-4BC1-8663-086F8EBF20F4}" type="presOf" srcId="{55829002-56E4-4EB8-9B5D-2F4BC55E1372}" destId="{D230533F-7609-416E-BB34-1ED5CA8DA343}" srcOrd="1" destOrd="0" presId="urn:microsoft.com/office/officeart/2005/8/layout/radial1"/>
    <dgm:cxn modelId="{5C98A6CB-2FEB-44F0-89A0-015991DEB068}" type="presOf" srcId="{2ED93D44-88AA-464D-A7DB-CA9768104F30}" destId="{E24B299E-E411-47DF-85FE-F9B0740C0609}" srcOrd="1" destOrd="0" presId="urn:microsoft.com/office/officeart/2005/8/layout/radial1"/>
    <dgm:cxn modelId="{602AAECE-90DF-457F-85D9-C2E36402152A}" type="presOf" srcId="{F816AFC7-65C0-4128-9823-1E6AB3958FBD}" destId="{3D1E5F37-914F-4AC6-9725-398EB85C3A0F}" srcOrd="1" destOrd="0" presId="urn:microsoft.com/office/officeart/2005/8/layout/radial1"/>
    <dgm:cxn modelId="{912EE4D3-5E44-4F1B-93AA-0C44AB0208D3}" type="presOf" srcId="{6676500E-DA02-4C56-BAEB-05C2AD6C4E69}" destId="{666C1F41-668C-475B-9E79-4862B40339D0}" srcOrd="0" destOrd="0" presId="urn:microsoft.com/office/officeart/2005/8/layout/radial1"/>
    <dgm:cxn modelId="{8DF01AEA-938A-454D-AE01-B79E563CD766}" type="presOf" srcId="{2C7FE5E6-0CE0-4420-B5A8-CE04CF3CE5DC}" destId="{BA37FFD8-8753-4306-80C2-8D4A51E9019A}" srcOrd="0" destOrd="0" presId="urn:microsoft.com/office/officeart/2005/8/layout/radial1"/>
    <dgm:cxn modelId="{FE2DE8F1-B436-482E-85FE-1555553E2291}" type="presOf" srcId="{A9DD9B36-C0C2-4374-A899-96F64F679767}" destId="{5E21218F-0855-477D-B835-838C72BC94AE}" srcOrd="0" destOrd="0" presId="urn:microsoft.com/office/officeart/2005/8/layout/radial1"/>
    <dgm:cxn modelId="{5B1548F3-0F6D-40B0-9408-306E852B4DA4}" type="presOf" srcId="{67B79E53-E029-4609-A587-CA644A196D36}" destId="{5547F220-6AEA-4595-9B41-F533B7DA6775}" srcOrd="0" destOrd="0" presId="urn:microsoft.com/office/officeart/2005/8/layout/radial1"/>
    <dgm:cxn modelId="{E2EB8CF4-E273-4854-86CA-9F78344922FF}" srcId="{6A400E0F-CC7E-4B7B-8103-96E9B086AE7C}" destId="{67B79E53-E029-4609-A587-CA644A196D36}" srcOrd="0" destOrd="0" parTransId="{588FD623-D644-48F5-87B5-F8ED73A53230}" sibTransId="{4177C956-BE39-4FCA-83F0-2632F8AB42D2}"/>
    <dgm:cxn modelId="{BC02BFFB-2F0E-432E-86AC-20F9F9483D16}" type="presOf" srcId="{8E10CB8F-FC1E-43F0-BE29-0F8C137319F0}" destId="{38C56D2F-6E0A-4870-8B25-97C71283474C}" srcOrd="0" destOrd="0" presId="urn:microsoft.com/office/officeart/2005/8/layout/radial1"/>
    <dgm:cxn modelId="{4EB85328-C85F-4B99-926E-0A9B7671317E}" type="presParOf" srcId="{3AF752BA-782F-4956-8B1C-FECB0A89B596}" destId="{5547F220-6AEA-4595-9B41-F533B7DA6775}" srcOrd="0" destOrd="0" presId="urn:microsoft.com/office/officeart/2005/8/layout/radial1"/>
    <dgm:cxn modelId="{2D71B713-8128-4A11-9B36-8CD9FAC949CB}" type="presParOf" srcId="{3AF752BA-782F-4956-8B1C-FECB0A89B596}" destId="{BA37FFD8-8753-4306-80C2-8D4A51E9019A}" srcOrd="1" destOrd="0" presId="urn:microsoft.com/office/officeart/2005/8/layout/radial1"/>
    <dgm:cxn modelId="{8D49F2BB-C431-452F-921E-E893E86D3F6B}" type="presParOf" srcId="{BA37FFD8-8753-4306-80C2-8D4A51E9019A}" destId="{5CA489EB-254B-4865-9AED-1D8CBFFCD49C}" srcOrd="0" destOrd="0" presId="urn:microsoft.com/office/officeart/2005/8/layout/radial1"/>
    <dgm:cxn modelId="{3577786F-94D6-4271-9E62-962D5ADDAF97}" type="presParOf" srcId="{3AF752BA-782F-4956-8B1C-FECB0A89B596}" destId="{2631F9CA-E25A-43B0-AAC6-A1BC5679567C}" srcOrd="2" destOrd="0" presId="urn:microsoft.com/office/officeart/2005/8/layout/radial1"/>
    <dgm:cxn modelId="{E4340F41-9D94-4851-9CFB-9CF6F2165C89}" type="presParOf" srcId="{3AF752BA-782F-4956-8B1C-FECB0A89B596}" destId="{C3F5F7FA-8B38-4551-B2AD-677F8AFFC128}" srcOrd="3" destOrd="0" presId="urn:microsoft.com/office/officeart/2005/8/layout/radial1"/>
    <dgm:cxn modelId="{35623016-3E8F-4768-B8E6-0A3D5572FCEE}" type="presParOf" srcId="{C3F5F7FA-8B38-4551-B2AD-677F8AFFC128}" destId="{D230533F-7609-416E-BB34-1ED5CA8DA343}" srcOrd="0" destOrd="0" presId="urn:microsoft.com/office/officeart/2005/8/layout/radial1"/>
    <dgm:cxn modelId="{302C6A1C-2190-48AF-BDA8-FFFF7896AA6F}" type="presParOf" srcId="{3AF752BA-782F-4956-8B1C-FECB0A89B596}" destId="{88F0A412-E056-4BBB-AA49-D026CE8AA7F3}" srcOrd="4" destOrd="0" presId="urn:microsoft.com/office/officeart/2005/8/layout/radial1"/>
    <dgm:cxn modelId="{95657F4C-9203-4D7F-A8B9-89B45FAC7E3D}" type="presParOf" srcId="{3AF752BA-782F-4956-8B1C-FECB0A89B596}" destId="{5203AB8F-C5BA-4C7C-9AEC-65A1465D7656}" srcOrd="5" destOrd="0" presId="urn:microsoft.com/office/officeart/2005/8/layout/radial1"/>
    <dgm:cxn modelId="{FCA5EA7B-BE02-4DA6-A4FE-C27BC8D0FE0C}" type="presParOf" srcId="{5203AB8F-C5BA-4C7C-9AEC-65A1465D7656}" destId="{3D1E5F37-914F-4AC6-9725-398EB85C3A0F}" srcOrd="0" destOrd="0" presId="urn:microsoft.com/office/officeart/2005/8/layout/radial1"/>
    <dgm:cxn modelId="{D6FBBDDA-DD63-41DD-B4FC-B7E9E99B2A87}" type="presParOf" srcId="{3AF752BA-782F-4956-8B1C-FECB0A89B596}" destId="{5E21218F-0855-477D-B835-838C72BC94AE}" srcOrd="6" destOrd="0" presId="urn:microsoft.com/office/officeart/2005/8/layout/radial1"/>
    <dgm:cxn modelId="{015247F8-5CD2-4238-BA50-003DFBB982E5}" type="presParOf" srcId="{3AF752BA-782F-4956-8B1C-FECB0A89B596}" destId="{666C1F41-668C-475B-9E79-4862B40339D0}" srcOrd="7" destOrd="0" presId="urn:microsoft.com/office/officeart/2005/8/layout/radial1"/>
    <dgm:cxn modelId="{B1C7FC4C-D0D1-4FB0-943C-F46E4C9A66D6}" type="presParOf" srcId="{666C1F41-668C-475B-9E79-4862B40339D0}" destId="{A6BE36C4-D8AE-43AF-87B2-949CF926D27F}" srcOrd="0" destOrd="0" presId="urn:microsoft.com/office/officeart/2005/8/layout/radial1"/>
    <dgm:cxn modelId="{40629202-C2DB-4470-B8A0-D5DA3CF8B059}" type="presParOf" srcId="{3AF752BA-782F-4956-8B1C-FECB0A89B596}" destId="{38C56D2F-6E0A-4870-8B25-97C71283474C}" srcOrd="8" destOrd="0" presId="urn:microsoft.com/office/officeart/2005/8/layout/radial1"/>
    <dgm:cxn modelId="{A60172DE-9D81-49BA-91F1-DB2069310682}" type="presParOf" srcId="{3AF752BA-782F-4956-8B1C-FECB0A89B596}" destId="{A5AF81B7-EB9B-498D-9291-4EC67A85752A}" srcOrd="9" destOrd="0" presId="urn:microsoft.com/office/officeart/2005/8/layout/radial1"/>
    <dgm:cxn modelId="{F0DEA190-99A7-4F8F-98BF-2BEF6F7AD359}" type="presParOf" srcId="{A5AF81B7-EB9B-498D-9291-4EC67A85752A}" destId="{2B08CE01-76C0-42A9-A6B4-4CE4F95E51BF}" srcOrd="0" destOrd="0" presId="urn:microsoft.com/office/officeart/2005/8/layout/radial1"/>
    <dgm:cxn modelId="{CC6DE92F-BEAB-4170-877A-B01AC8BE4F03}" type="presParOf" srcId="{3AF752BA-782F-4956-8B1C-FECB0A89B596}" destId="{E8DEDE9B-84DE-4E0A-9118-F3E1AD310855}" srcOrd="10" destOrd="0" presId="urn:microsoft.com/office/officeart/2005/8/layout/radial1"/>
    <dgm:cxn modelId="{F50C6E5D-39A5-4BA5-89C6-43D9958CA835}" type="presParOf" srcId="{3AF752BA-782F-4956-8B1C-FECB0A89B596}" destId="{71C60081-5966-4129-A349-2677D36DA8A5}" srcOrd="11" destOrd="0" presId="urn:microsoft.com/office/officeart/2005/8/layout/radial1"/>
    <dgm:cxn modelId="{8B94CBE8-DE96-4F15-B5D6-7566FC256299}" type="presParOf" srcId="{71C60081-5966-4129-A349-2677D36DA8A5}" destId="{E24B299E-E411-47DF-85FE-F9B0740C0609}" srcOrd="0" destOrd="0" presId="urn:microsoft.com/office/officeart/2005/8/layout/radial1"/>
    <dgm:cxn modelId="{BE6DAEE6-92B3-4D1B-B33F-5EAB633D0FAA}" type="presParOf" srcId="{3AF752BA-782F-4956-8B1C-FECB0A89B596}" destId="{BFA57144-4221-4CB2-B0EF-F4332B15921F}" srcOrd="12" destOrd="0" presId="urn:microsoft.com/office/officeart/2005/8/layout/radial1"/>
    <dgm:cxn modelId="{AC1529DE-FE57-4FBF-B9D3-532438E8188A}" type="presParOf" srcId="{3AF752BA-782F-4956-8B1C-FECB0A89B596}" destId="{6F9B8231-1667-498A-8FB7-4A5A2B2F5380}" srcOrd="13" destOrd="0" presId="urn:microsoft.com/office/officeart/2005/8/layout/radial1"/>
    <dgm:cxn modelId="{2CEE597A-8A52-4608-A6DD-BA1E2305D371}" type="presParOf" srcId="{6F9B8231-1667-498A-8FB7-4A5A2B2F5380}" destId="{1BB2E452-4EBB-44B8-9BA2-B129A36A301E}" srcOrd="0" destOrd="0" presId="urn:microsoft.com/office/officeart/2005/8/layout/radial1"/>
    <dgm:cxn modelId="{4C9DC8E4-25E5-4EE4-BC7A-93F0C2D623B0}" type="presParOf" srcId="{3AF752BA-782F-4956-8B1C-FECB0A89B596}" destId="{99BCAD27-90AF-4F07-9406-7FD0A40AFC90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0C5571-8B17-49DA-A54B-A9B3C0D33926}" type="doc">
      <dgm:prSet loTypeId="urn:microsoft.com/office/officeart/2005/8/layout/vList5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785AFBC-F608-4DAA-B668-1448C1B74F0A}">
      <dgm:prSet phldrT="[Text]"/>
      <dgm:spPr/>
      <dgm:t>
        <a:bodyPr/>
        <a:lstStyle/>
        <a:p>
          <a:r>
            <a:rPr lang="en-GB" dirty="0"/>
            <a:t>Open Ended</a:t>
          </a:r>
        </a:p>
      </dgm:t>
    </dgm:pt>
    <dgm:pt modelId="{52A2F3E7-7227-485D-AFD7-01CE2059B72F}" type="parTrans" cxnId="{32F2F551-AA89-43EB-A5B6-451A5C568E42}">
      <dgm:prSet/>
      <dgm:spPr/>
      <dgm:t>
        <a:bodyPr/>
        <a:lstStyle/>
        <a:p>
          <a:endParaRPr lang="en-GB"/>
        </a:p>
      </dgm:t>
    </dgm:pt>
    <dgm:pt modelId="{4CA74B20-CD1D-4073-807D-D1340650B017}" type="sibTrans" cxnId="{32F2F551-AA89-43EB-A5B6-451A5C568E42}">
      <dgm:prSet/>
      <dgm:spPr/>
      <dgm:t>
        <a:bodyPr/>
        <a:lstStyle/>
        <a:p>
          <a:endParaRPr lang="en-GB"/>
        </a:p>
      </dgm:t>
    </dgm:pt>
    <dgm:pt modelId="{96C8C70F-0907-4C1C-83A7-F4BE74F2EC3A}">
      <dgm:prSet phldrT="[Text]"/>
      <dgm:spPr/>
      <dgm:t>
        <a:bodyPr/>
        <a:lstStyle/>
        <a:p>
          <a:r>
            <a:rPr lang="en-GB" dirty="0"/>
            <a:t>Observation of the child’s play and daily routines</a:t>
          </a:r>
        </a:p>
      </dgm:t>
    </dgm:pt>
    <dgm:pt modelId="{90FDC0DC-A143-48EA-A17C-FC307BF615FC}" type="parTrans" cxnId="{48EB4AB2-21A7-485D-859F-D52D353EBA1D}">
      <dgm:prSet/>
      <dgm:spPr/>
      <dgm:t>
        <a:bodyPr/>
        <a:lstStyle/>
        <a:p>
          <a:endParaRPr lang="en-GB"/>
        </a:p>
      </dgm:t>
    </dgm:pt>
    <dgm:pt modelId="{772E6BDB-47CD-4A0F-8E17-C164F578BF98}" type="sibTrans" cxnId="{48EB4AB2-21A7-485D-859F-D52D353EBA1D}">
      <dgm:prSet/>
      <dgm:spPr/>
      <dgm:t>
        <a:bodyPr/>
        <a:lstStyle/>
        <a:p>
          <a:endParaRPr lang="en-GB"/>
        </a:p>
      </dgm:t>
    </dgm:pt>
    <dgm:pt modelId="{40724DFA-5431-491B-9E6D-A835F6034FF2}">
      <dgm:prSet phldrT="[Text]"/>
      <dgm:spPr/>
      <dgm:t>
        <a:bodyPr/>
        <a:lstStyle/>
        <a:p>
          <a:r>
            <a:rPr lang="en-GB" dirty="0"/>
            <a:t>Trying out new play ideas</a:t>
          </a:r>
        </a:p>
      </dgm:t>
    </dgm:pt>
    <dgm:pt modelId="{D9938AEC-47C3-43A5-AF2B-83A547EF226B}" type="parTrans" cxnId="{BF6721E6-2B52-4118-BA63-C82241542C1A}">
      <dgm:prSet/>
      <dgm:spPr/>
      <dgm:t>
        <a:bodyPr/>
        <a:lstStyle/>
        <a:p>
          <a:endParaRPr lang="en-GB"/>
        </a:p>
      </dgm:t>
    </dgm:pt>
    <dgm:pt modelId="{C7CB8F4F-E9C8-4C1E-9438-BA36408FBCF3}" type="sibTrans" cxnId="{BF6721E6-2B52-4118-BA63-C82241542C1A}">
      <dgm:prSet/>
      <dgm:spPr/>
      <dgm:t>
        <a:bodyPr/>
        <a:lstStyle/>
        <a:p>
          <a:endParaRPr lang="en-GB"/>
        </a:p>
      </dgm:t>
    </dgm:pt>
    <dgm:pt modelId="{748D9BFC-C674-40B0-A010-0C1E64C0D0D7}">
      <dgm:prSet phldrT="[Text]"/>
      <dgm:spPr/>
      <dgm:t>
        <a:bodyPr/>
        <a:lstStyle/>
        <a:p>
          <a:r>
            <a:rPr lang="en-GB" dirty="0"/>
            <a:t>Outcome Focused</a:t>
          </a:r>
        </a:p>
      </dgm:t>
    </dgm:pt>
    <dgm:pt modelId="{FE2B0798-4EF5-49F9-A6BF-5D315D0BDC2F}" type="parTrans" cxnId="{55281601-47F6-4491-9C1D-6C6F7144AF28}">
      <dgm:prSet/>
      <dgm:spPr/>
      <dgm:t>
        <a:bodyPr/>
        <a:lstStyle/>
        <a:p>
          <a:endParaRPr lang="en-GB"/>
        </a:p>
      </dgm:t>
    </dgm:pt>
    <dgm:pt modelId="{6D63E949-31E9-409B-AB5A-C4226813DA84}" type="sibTrans" cxnId="{55281601-47F6-4491-9C1D-6C6F7144AF28}">
      <dgm:prSet/>
      <dgm:spPr/>
      <dgm:t>
        <a:bodyPr/>
        <a:lstStyle/>
        <a:p>
          <a:endParaRPr lang="en-GB"/>
        </a:p>
      </dgm:t>
    </dgm:pt>
    <dgm:pt modelId="{618375BA-430E-4438-9E8C-0EACBA6CF464}">
      <dgm:prSet phldrT="[Text]"/>
      <dgm:spPr/>
      <dgm:t>
        <a:bodyPr/>
        <a:lstStyle/>
        <a:p>
          <a:r>
            <a:rPr lang="en-GB" dirty="0"/>
            <a:t>Specific structured teaching activities</a:t>
          </a:r>
        </a:p>
      </dgm:t>
    </dgm:pt>
    <dgm:pt modelId="{35E4D6DE-8BCE-4FF2-9987-AB1B475B4665}" type="parTrans" cxnId="{3213FA92-0FAB-48F3-B72D-670F5B150EF7}">
      <dgm:prSet/>
      <dgm:spPr/>
      <dgm:t>
        <a:bodyPr/>
        <a:lstStyle/>
        <a:p>
          <a:endParaRPr lang="en-GB"/>
        </a:p>
      </dgm:t>
    </dgm:pt>
    <dgm:pt modelId="{E0F796B9-2FD8-499B-A662-C286FE5F4487}" type="sibTrans" cxnId="{3213FA92-0FAB-48F3-B72D-670F5B150EF7}">
      <dgm:prSet/>
      <dgm:spPr/>
      <dgm:t>
        <a:bodyPr/>
        <a:lstStyle/>
        <a:p>
          <a:endParaRPr lang="en-GB"/>
        </a:p>
      </dgm:t>
    </dgm:pt>
    <dgm:pt modelId="{554F3D8F-8B7D-46D4-B14A-215290C5B6EE}">
      <dgm:prSet phldrT="[Text]"/>
      <dgm:spPr/>
      <dgm:t>
        <a:bodyPr/>
        <a:lstStyle/>
        <a:p>
          <a:r>
            <a:rPr lang="en-GB" dirty="0"/>
            <a:t>Planned as a teaching step towards a defined goal</a:t>
          </a:r>
        </a:p>
      </dgm:t>
    </dgm:pt>
    <dgm:pt modelId="{09A19403-A45F-4023-AFA3-C22094069967}" type="parTrans" cxnId="{8EC05261-CC6F-40D8-BABD-2FF92454DF25}">
      <dgm:prSet/>
      <dgm:spPr/>
      <dgm:t>
        <a:bodyPr/>
        <a:lstStyle/>
        <a:p>
          <a:endParaRPr lang="en-GB"/>
        </a:p>
      </dgm:t>
    </dgm:pt>
    <dgm:pt modelId="{B5C66856-7DBF-413E-A912-30DF9EE91251}" type="sibTrans" cxnId="{8EC05261-CC6F-40D8-BABD-2FF92454DF25}">
      <dgm:prSet/>
      <dgm:spPr/>
      <dgm:t>
        <a:bodyPr/>
        <a:lstStyle/>
        <a:p>
          <a:endParaRPr lang="en-GB"/>
        </a:p>
      </dgm:t>
    </dgm:pt>
    <dgm:pt modelId="{6AF5524A-DEBD-4CCF-89A9-4EAAE3061FE6}" type="pres">
      <dgm:prSet presAssocID="{3F0C5571-8B17-49DA-A54B-A9B3C0D33926}" presName="Name0" presStyleCnt="0">
        <dgm:presLayoutVars>
          <dgm:dir/>
          <dgm:animLvl val="lvl"/>
          <dgm:resizeHandles val="exact"/>
        </dgm:presLayoutVars>
      </dgm:prSet>
      <dgm:spPr/>
    </dgm:pt>
    <dgm:pt modelId="{1866C77D-FA05-4871-8F24-07CA913309C5}" type="pres">
      <dgm:prSet presAssocID="{9785AFBC-F608-4DAA-B668-1448C1B74F0A}" presName="linNode" presStyleCnt="0"/>
      <dgm:spPr/>
    </dgm:pt>
    <dgm:pt modelId="{B8AE3D0A-62BD-4D48-853D-62C2BCEBE486}" type="pres">
      <dgm:prSet presAssocID="{9785AFBC-F608-4DAA-B668-1448C1B74F0A}" presName="parentText" presStyleLbl="node1" presStyleIdx="0" presStyleCnt="2" custScaleX="69641" custLinFactNeighborX="543" custLinFactNeighborY="3243">
        <dgm:presLayoutVars>
          <dgm:chMax val="1"/>
          <dgm:bulletEnabled val="1"/>
        </dgm:presLayoutVars>
      </dgm:prSet>
      <dgm:spPr/>
    </dgm:pt>
    <dgm:pt modelId="{2A4C1607-13DE-401C-8177-95BB266FB215}" type="pres">
      <dgm:prSet presAssocID="{9785AFBC-F608-4DAA-B668-1448C1B74F0A}" presName="descendantText" presStyleLbl="alignAccFollowNode1" presStyleIdx="0" presStyleCnt="2" custScaleX="138574" custLinFactNeighborX="-679" custLinFactNeighborY="0">
        <dgm:presLayoutVars>
          <dgm:bulletEnabled val="1"/>
        </dgm:presLayoutVars>
      </dgm:prSet>
      <dgm:spPr/>
    </dgm:pt>
    <dgm:pt modelId="{3BC1972F-B8F0-4C80-9553-A70A2C3B606D}" type="pres">
      <dgm:prSet presAssocID="{4CA74B20-CD1D-4073-807D-D1340650B017}" presName="sp" presStyleCnt="0"/>
      <dgm:spPr/>
    </dgm:pt>
    <dgm:pt modelId="{A95728D0-A493-4762-823C-383A2DCC0CD6}" type="pres">
      <dgm:prSet presAssocID="{748D9BFC-C674-40B0-A010-0C1E64C0D0D7}" presName="linNode" presStyleCnt="0"/>
      <dgm:spPr/>
    </dgm:pt>
    <dgm:pt modelId="{2210B87D-FC76-4B95-9C20-50C6E29E83C9}" type="pres">
      <dgm:prSet presAssocID="{748D9BFC-C674-40B0-A010-0C1E64C0D0D7}" presName="parentText" presStyleLbl="node1" presStyleIdx="1" presStyleCnt="2" custScaleX="69641" custLinFactNeighborX="-8819" custLinFactNeighborY="3">
        <dgm:presLayoutVars>
          <dgm:chMax val="1"/>
          <dgm:bulletEnabled val="1"/>
        </dgm:presLayoutVars>
      </dgm:prSet>
      <dgm:spPr/>
    </dgm:pt>
    <dgm:pt modelId="{3F08B940-5BF3-4F30-A4E8-7A70B1A8CBC0}" type="pres">
      <dgm:prSet presAssocID="{748D9BFC-C674-40B0-A010-0C1E64C0D0D7}" presName="descendantText" presStyleLbl="alignAccFollowNode1" presStyleIdx="1" presStyleCnt="2" custScaleX="132487" custLinFactNeighborX="3689" custLinFactNeighborY="-3354">
        <dgm:presLayoutVars>
          <dgm:bulletEnabled val="1"/>
        </dgm:presLayoutVars>
      </dgm:prSet>
      <dgm:spPr/>
    </dgm:pt>
  </dgm:ptLst>
  <dgm:cxnLst>
    <dgm:cxn modelId="{55281601-47F6-4491-9C1D-6C6F7144AF28}" srcId="{3F0C5571-8B17-49DA-A54B-A9B3C0D33926}" destId="{748D9BFC-C674-40B0-A010-0C1E64C0D0D7}" srcOrd="1" destOrd="0" parTransId="{FE2B0798-4EF5-49F9-A6BF-5D315D0BDC2F}" sibTransId="{6D63E949-31E9-409B-AB5A-C4226813DA84}"/>
    <dgm:cxn modelId="{3C60CF2B-4D2A-4F7D-82F0-A5786E519913}" type="presOf" srcId="{3F0C5571-8B17-49DA-A54B-A9B3C0D33926}" destId="{6AF5524A-DEBD-4CCF-89A9-4EAAE3061FE6}" srcOrd="0" destOrd="0" presId="urn:microsoft.com/office/officeart/2005/8/layout/vList5"/>
    <dgm:cxn modelId="{F563DD32-1D16-4867-95B1-01747ADB122F}" type="presOf" srcId="{618375BA-430E-4438-9E8C-0EACBA6CF464}" destId="{3F08B940-5BF3-4F30-A4E8-7A70B1A8CBC0}" srcOrd="0" destOrd="0" presId="urn:microsoft.com/office/officeart/2005/8/layout/vList5"/>
    <dgm:cxn modelId="{8EC05261-CC6F-40D8-BABD-2FF92454DF25}" srcId="{748D9BFC-C674-40B0-A010-0C1E64C0D0D7}" destId="{554F3D8F-8B7D-46D4-B14A-215290C5B6EE}" srcOrd="1" destOrd="0" parTransId="{09A19403-A45F-4023-AFA3-C22094069967}" sibTransId="{B5C66856-7DBF-413E-A912-30DF9EE91251}"/>
    <dgm:cxn modelId="{F37A9D6B-F255-476F-88A5-266D329D54E4}" type="presOf" srcId="{748D9BFC-C674-40B0-A010-0C1E64C0D0D7}" destId="{2210B87D-FC76-4B95-9C20-50C6E29E83C9}" srcOrd="0" destOrd="0" presId="urn:microsoft.com/office/officeart/2005/8/layout/vList5"/>
    <dgm:cxn modelId="{32F2F551-AA89-43EB-A5B6-451A5C568E42}" srcId="{3F0C5571-8B17-49DA-A54B-A9B3C0D33926}" destId="{9785AFBC-F608-4DAA-B668-1448C1B74F0A}" srcOrd="0" destOrd="0" parTransId="{52A2F3E7-7227-485D-AFD7-01CE2059B72F}" sibTransId="{4CA74B20-CD1D-4073-807D-D1340650B017}"/>
    <dgm:cxn modelId="{2CD72190-D182-4F8E-8EEC-C018095CB86D}" type="presOf" srcId="{40724DFA-5431-491B-9E6D-A835F6034FF2}" destId="{2A4C1607-13DE-401C-8177-95BB266FB215}" srcOrd="0" destOrd="1" presId="urn:microsoft.com/office/officeart/2005/8/layout/vList5"/>
    <dgm:cxn modelId="{3213FA92-0FAB-48F3-B72D-670F5B150EF7}" srcId="{748D9BFC-C674-40B0-A010-0C1E64C0D0D7}" destId="{618375BA-430E-4438-9E8C-0EACBA6CF464}" srcOrd="0" destOrd="0" parTransId="{35E4D6DE-8BCE-4FF2-9987-AB1B475B4665}" sibTransId="{E0F796B9-2FD8-499B-A662-C286FE5F4487}"/>
    <dgm:cxn modelId="{48EB4AB2-21A7-485D-859F-D52D353EBA1D}" srcId="{9785AFBC-F608-4DAA-B668-1448C1B74F0A}" destId="{96C8C70F-0907-4C1C-83A7-F4BE74F2EC3A}" srcOrd="0" destOrd="0" parTransId="{90FDC0DC-A143-48EA-A17C-FC307BF615FC}" sibTransId="{772E6BDB-47CD-4A0F-8E17-C164F578BF98}"/>
    <dgm:cxn modelId="{33794FBA-1755-44C7-AFBF-0F5238EDE427}" type="presOf" srcId="{9785AFBC-F608-4DAA-B668-1448C1B74F0A}" destId="{B8AE3D0A-62BD-4D48-853D-62C2BCEBE486}" srcOrd="0" destOrd="0" presId="urn:microsoft.com/office/officeart/2005/8/layout/vList5"/>
    <dgm:cxn modelId="{CB5DEFE0-73DE-491A-8A70-39D13D7B83DB}" type="presOf" srcId="{554F3D8F-8B7D-46D4-B14A-215290C5B6EE}" destId="{3F08B940-5BF3-4F30-A4E8-7A70B1A8CBC0}" srcOrd="0" destOrd="1" presId="urn:microsoft.com/office/officeart/2005/8/layout/vList5"/>
    <dgm:cxn modelId="{BF6721E6-2B52-4118-BA63-C82241542C1A}" srcId="{9785AFBC-F608-4DAA-B668-1448C1B74F0A}" destId="{40724DFA-5431-491B-9E6D-A835F6034FF2}" srcOrd="1" destOrd="0" parTransId="{D9938AEC-47C3-43A5-AF2B-83A547EF226B}" sibTransId="{C7CB8F4F-E9C8-4C1E-9438-BA36408FBCF3}"/>
    <dgm:cxn modelId="{A27268F8-AC47-4D5D-8895-E8BAEF9A31D2}" type="presOf" srcId="{96C8C70F-0907-4C1C-83A7-F4BE74F2EC3A}" destId="{2A4C1607-13DE-401C-8177-95BB266FB215}" srcOrd="0" destOrd="0" presId="urn:microsoft.com/office/officeart/2005/8/layout/vList5"/>
    <dgm:cxn modelId="{7A80606A-F457-45A6-B3FB-D8EBA7C61903}" type="presParOf" srcId="{6AF5524A-DEBD-4CCF-89A9-4EAAE3061FE6}" destId="{1866C77D-FA05-4871-8F24-07CA913309C5}" srcOrd="0" destOrd="0" presId="urn:microsoft.com/office/officeart/2005/8/layout/vList5"/>
    <dgm:cxn modelId="{7C460540-7149-44D4-BEFC-272C39DAB582}" type="presParOf" srcId="{1866C77D-FA05-4871-8F24-07CA913309C5}" destId="{B8AE3D0A-62BD-4D48-853D-62C2BCEBE486}" srcOrd="0" destOrd="0" presId="urn:microsoft.com/office/officeart/2005/8/layout/vList5"/>
    <dgm:cxn modelId="{4D23EFE3-6C27-480F-8B8A-F752FE523C3D}" type="presParOf" srcId="{1866C77D-FA05-4871-8F24-07CA913309C5}" destId="{2A4C1607-13DE-401C-8177-95BB266FB215}" srcOrd="1" destOrd="0" presId="urn:microsoft.com/office/officeart/2005/8/layout/vList5"/>
    <dgm:cxn modelId="{DDD1AA99-77FD-4056-B18A-A51868221AE4}" type="presParOf" srcId="{6AF5524A-DEBD-4CCF-89A9-4EAAE3061FE6}" destId="{3BC1972F-B8F0-4C80-9553-A70A2C3B606D}" srcOrd="1" destOrd="0" presId="urn:microsoft.com/office/officeart/2005/8/layout/vList5"/>
    <dgm:cxn modelId="{CC87099C-A8CC-4259-9253-709EF5CD53B8}" type="presParOf" srcId="{6AF5524A-DEBD-4CCF-89A9-4EAAE3061FE6}" destId="{A95728D0-A493-4762-823C-383A2DCC0CD6}" srcOrd="2" destOrd="0" presId="urn:microsoft.com/office/officeart/2005/8/layout/vList5"/>
    <dgm:cxn modelId="{8E0FBE34-748F-4920-9178-22802258C3CF}" type="presParOf" srcId="{A95728D0-A493-4762-823C-383A2DCC0CD6}" destId="{2210B87D-FC76-4B95-9C20-50C6E29E83C9}" srcOrd="0" destOrd="0" presId="urn:microsoft.com/office/officeart/2005/8/layout/vList5"/>
    <dgm:cxn modelId="{683F6966-33DE-4CB7-9678-5C3D92F259FF}" type="presParOf" srcId="{A95728D0-A493-4762-823C-383A2DCC0CD6}" destId="{3F08B940-5BF3-4F30-A4E8-7A70B1A8CBC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EE7F6F-2E7B-47B5-B3B8-D5688C3DA45D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F4CFAC48-8170-408A-A122-D4585FEDA6E2}">
      <dgm:prSet phldrT="[Text]"/>
      <dgm:spPr>
        <a:solidFill>
          <a:srgbClr val="00B0F0"/>
        </a:solidFill>
      </dgm:spPr>
      <dgm:t>
        <a:bodyPr/>
        <a:lstStyle/>
        <a:p>
          <a:r>
            <a:rPr lang="en-GB" b="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Structured Teaching</a:t>
          </a:r>
        </a:p>
      </dgm:t>
    </dgm:pt>
    <dgm:pt modelId="{F65EE569-A051-4556-B58B-1A41F9FE9265}" type="parTrans" cxnId="{E214A2C5-F876-4B13-A190-30D52DE5CA19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3E24FEB7-C85A-495E-A48F-88D5EB3FFC90}" type="sibTrans" cxnId="{E214A2C5-F876-4B13-A190-30D52DE5CA19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23F58B1-7051-4C08-8F1C-013BE1822192}">
      <dgm:prSet phldrT="[Text]"/>
      <dgm:spPr>
        <a:solidFill>
          <a:srgbClr val="C8AFE3">
            <a:alpha val="50000"/>
          </a:srgbClr>
        </a:solidFill>
      </dgm:spPr>
      <dgm:t>
        <a:bodyPr/>
        <a:lstStyle/>
        <a:p>
          <a:r>
            <a:rPr lang="en-GB" b="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Family Focus</a:t>
          </a:r>
        </a:p>
      </dgm:t>
    </dgm:pt>
    <dgm:pt modelId="{3D1A4005-02AD-4F0C-886F-592DD3AC5A0D}" type="parTrans" cxnId="{955D95C7-4456-4992-A2B1-2690E87AA60D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6BD5E335-8359-4D58-8AE8-2F344B17F276}" type="sibTrans" cxnId="{955D95C7-4456-4992-A2B1-2690E87AA60D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6A19015-60DB-4465-8FBA-9BF16BE39294}">
      <dgm:prSet phldrT="[Text]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r>
            <a:rPr lang="en-GB" b="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Child-Led Play</a:t>
          </a:r>
        </a:p>
      </dgm:t>
    </dgm:pt>
    <dgm:pt modelId="{C597EEAF-63D6-42B9-A091-3A89AB9B176B}" type="sibTrans" cxnId="{A76EC513-8ED6-4841-B7DC-1FF7940BE444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5067AC3-AEC8-46E7-B34E-154FC656FB3E}" type="parTrans" cxnId="{A76EC513-8ED6-4841-B7DC-1FF7940BE444}">
      <dgm:prSet/>
      <dgm:spPr/>
      <dgm:t>
        <a:bodyPr/>
        <a:lstStyle/>
        <a:p>
          <a:endParaRPr lang="en-GB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E0CB34C-090B-4BD7-A372-B4A8602D4F9E}" type="pres">
      <dgm:prSet presAssocID="{EDEE7F6F-2E7B-47B5-B3B8-D5688C3DA45D}" presName="compositeShape" presStyleCnt="0">
        <dgm:presLayoutVars>
          <dgm:chMax val="7"/>
          <dgm:dir/>
          <dgm:resizeHandles val="exact"/>
        </dgm:presLayoutVars>
      </dgm:prSet>
      <dgm:spPr/>
    </dgm:pt>
    <dgm:pt modelId="{8237255B-6DD9-4B9A-A2A0-2648B8942081}" type="pres">
      <dgm:prSet presAssocID="{86A19015-60DB-4465-8FBA-9BF16BE39294}" presName="circ1" presStyleLbl="vennNode1" presStyleIdx="0" presStyleCnt="3" custScaleX="110000" custScaleY="110000"/>
      <dgm:spPr/>
    </dgm:pt>
    <dgm:pt modelId="{DA1EC446-AA87-4473-8D48-EF2E6C7A3F20}" type="pres">
      <dgm:prSet presAssocID="{86A19015-60DB-4465-8FBA-9BF16BE3929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C86B2B9-FA98-423F-ADF3-E98132ACB20D}" type="pres">
      <dgm:prSet presAssocID="{F4CFAC48-8170-408A-A122-D4585FEDA6E2}" presName="circ2" presStyleLbl="vennNode1" presStyleIdx="1" presStyleCnt="3" custScaleX="110000" custScaleY="110000"/>
      <dgm:spPr/>
    </dgm:pt>
    <dgm:pt modelId="{C76975DB-F570-40B6-8B1F-F2310306687D}" type="pres">
      <dgm:prSet presAssocID="{F4CFAC48-8170-408A-A122-D4585FEDA6E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AB2C161-717A-48EA-8D6C-84A0A472F15B}" type="pres">
      <dgm:prSet presAssocID="{623F58B1-7051-4C08-8F1C-013BE1822192}" presName="circ3" presStyleLbl="vennNode1" presStyleIdx="2" presStyleCnt="3" custScaleX="101596" custScaleY="107621"/>
      <dgm:spPr/>
    </dgm:pt>
    <dgm:pt modelId="{12BAF723-7AF3-49BD-871A-26DED1571EF8}" type="pres">
      <dgm:prSet presAssocID="{623F58B1-7051-4C08-8F1C-013BE182219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9E46900-323E-4F97-ACE4-E1232DC3B1AD}" type="presOf" srcId="{EDEE7F6F-2E7B-47B5-B3B8-D5688C3DA45D}" destId="{9E0CB34C-090B-4BD7-A372-B4A8602D4F9E}" srcOrd="0" destOrd="0" presId="urn:microsoft.com/office/officeart/2005/8/layout/venn1"/>
    <dgm:cxn modelId="{A76EC513-8ED6-4841-B7DC-1FF7940BE444}" srcId="{EDEE7F6F-2E7B-47B5-B3B8-D5688C3DA45D}" destId="{86A19015-60DB-4465-8FBA-9BF16BE39294}" srcOrd="0" destOrd="0" parTransId="{F5067AC3-AEC8-46E7-B34E-154FC656FB3E}" sibTransId="{C597EEAF-63D6-42B9-A091-3A89AB9B176B}"/>
    <dgm:cxn modelId="{27C24738-65DC-406C-8E20-C3CD7CEAD21B}" type="presOf" srcId="{86A19015-60DB-4465-8FBA-9BF16BE39294}" destId="{DA1EC446-AA87-4473-8D48-EF2E6C7A3F20}" srcOrd="1" destOrd="0" presId="urn:microsoft.com/office/officeart/2005/8/layout/venn1"/>
    <dgm:cxn modelId="{97405D8C-C04D-47AF-AEDF-72912D6653C5}" type="presOf" srcId="{F4CFAC48-8170-408A-A122-D4585FEDA6E2}" destId="{C76975DB-F570-40B6-8B1F-F2310306687D}" srcOrd="1" destOrd="0" presId="urn:microsoft.com/office/officeart/2005/8/layout/venn1"/>
    <dgm:cxn modelId="{E214A2C5-F876-4B13-A190-30D52DE5CA19}" srcId="{EDEE7F6F-2E7B-47B5-B3B8-D5688C3DA45D}" destId="{F4CFAC48-8170-408A-A122-D4585FEDA6E2}" srcOrd="1" destOrd="0" parTransId="{F65EE569-A051-4556-B58B-1A41F9FE9265}" sibTransId="{3E24FEB7-C85A-495E-A48F-88D5EB3FFC90}"/>
    <dgm:cxn modelId="{955D95C7-4456-4992-A2B1-2690E87AA60D}" srcId="{EDEE7F6F-2E7B-47B5-B3B8-D5688C3DA45D}" destId="{623F58B1-7051-4C08-8F1C-013BE1822192}" srcOrd="2" destOrd="0" parTransId="{3D1A4005-02AD-4F0C-886F-592DD3AC5A0D}" sibTransId="{6BD5E335-8359-4D58-8AE8-2F344B17F276}"/>
    <dgm:cxn modelId="{922ED9D4-A58D-429E-9C77-1C514EB83667}" type="presOf" srcId="{86A19015-60DB-4465-8FBA-9BF16BE39294}" destId="{8237255B-6DD9-4B9A-A2A0-2648B8942081}" srcOrd="0" destOrd="0" presId="urn:microsoft.com/office/officeart/2005/8/layout/venn1"/>
    <dgm:cxn modelId="{1E7A7FE7-B237-40B4-9C9D-F0C0A46BF9F1}" type="presOf" srcId="{623F58B1-7051-4C08-8F1C-013BE1822192}" destId="{12BAF723-7AF3-49BD-871A-26DED1571EF8}" srcOrd="1" destOrd="0" presId="urn:microsoft.com/office/officeart/2005/8/layout/venn1"/>
    <dgm:cxn modelId="{6B41E1ED-F5B7-4845-8C46-C8E2C9DA3686}" type="presOf" srcId="{F4CFAC48-8170-408A-A122-D4585FEDA6E2}" destId="{BC86B2B9-FA98-423F-ADF3-E98132ACB20D}" srcOrd="0" destOrd="0" presId="urn:microsoft.com/office/officeart/2005/8/layout/venn1"/>
    <dgm:cxn modelId="{36E505FC-803A-4F03-BB5D-154053480E68}" type="presOf" srcId="{623F58B1-7051-4C08-8F1C-013BE1822192}" destId="{4AB2C161-717A-48EA-8D6C-84A0A472F15B}" srcOrd="0" destOrd="0" presId="urn:microsoft.com/office/officeart/2005/8/layout/venn1"/>
    <dgm:cxn modelId="{40CF9348-D1E1-47E1-A3BB-A15E216094D6}" type="presParOf" srcId="{9E0CB34C-090B-4BD7-A372-B4A8602D4F9E}" destId="{8237255B-6DD9-4B9A-A2A0-2648B8942081}" srcOrd="0" destOrd="0" presId="urn:microsoft.com/office/officeart/2005/8/layout/venn1"/>
    <dgm:cxn modelId="{E9335ADF-0A7E-4004-BFE5-88830CA34049}" type="presParOf" srcId="{9E0CB34C-090B-4BD7-A372-B4A8602D4F9E}" destId="{DA1EC446-AA87-4473-8D48-EF2E6C7A3F20}" srcOrd="1" destOrd="0" presId="urn:microsoft.com/office/officeart/2005/8/layout/venn1"/>
    <dgm:cxn modelId="{47406D22-C4FB-4473-A22F-6017724E7850}" type="presParOf" srcId="{9E0CB34C-090B-4BD7-A372-B4A8602D4F9E}" destId="{BC86B2B9-FA98-423F-ADF3-E98132ACB20D}" srcOrd="2" destOrd="0" presId="urn:microsoft.com/office/officeart/2005/8/layout/venn1"/>
    <dgm:cxn modelId="{E8FE626F-D1D4-4D34-9C77-0731694A47F5}" type="presParOf" srcId="{9E0CB34C-090B-4BD7-A372-B4A8602D4F9E}" destId="{C76975DB-F570-40B6-8B1F-F2310306687D}" srcOrd="3" destOrd="0" presId="urn:microsoft.com/office/officeart/2005/8/layout/venn1"/>
    <dgm:cxn modelId="{6D1C1273-9D93-4984-852C-580FAE5D5ABE}" type="presParOf" srcId="{9E0CB34C-090B-4BD7-A372-B4A8602D4F9E}" destId="{4AB2C161-717A-48EA-8D6C-84A0A472F15B}" srcOrd="4" destOrd="0" presId="urn:microsoft.com/office/officeart/2005/8/layout/venn1"/>
    <dgm:cxn modelId="{5B8C9A5E-2041-4E85-ABDD-3357FDB41D75}" type="presParOf" srcId="{9E0CB34C-090B-4BD7-A372-B4A8602D4F9E}" destId="{12BAF723-7AF3-49BD-871A-26DED1571EF8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0DEC82-EF23-4B1E-BB1D-A8BB5A11033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305957F-0968-4433-8689-CE3DAD1C4EB8}">
      <dgm:prSet/>
      <dgm:spPr/>
      <dgm:t>
        <a:bodyPr/>
        <a:lstStyle/>
        <a:p>
          <a:r>
            <a:rPr lang="en-GB"/>
            <a:t>Can focus on a planned teaching step</a:t>
          </a:r>
          <a:endParaRPr lang="en-US"/>
        </a:p>
      </dgm:t>
    </dgm:pt>
    <dgm:pt modelId="{92EEA6F5-77CC-4DC2-9033-4E86BE219E92}" type="parTrans" cxnId="{5A580463-1A13-4D99-AC38-83ED0235A3D1}">
      <dgm:prSet/>
      <dgm:spPr/>
      <dgm:t>
        <a:bodyPr/>
        <a:lstStyle/>
        <a:p>
          <a:endParaRPr lang="en-US"/>
        </a:p>
      </dgm:t>
    </dgm:pt>
    <dgm:pt modelId="{83A08C0B-A2CD-4E4F-8AC3-2E05B45B9577}" type="sibTrans" cxnId="{5A580463-1A13-4D99-AC38-83ED0235A3D1}">
      <dgm:prSet/>
      <dgm:spPr/>
      <dgm:t>
        <a:bodyPr/>
        <a:lstStyle/>
        <a:p>
          <a:endParaRPr lang="en-US"/>
        </a:p>
      </dgm:t>
    </dgm:pt>
    <dgm:pt modelId="{D55AC6DD-5EEC-4F2C-93A6-4A76E4EE00D8}">
      <dgm:prSet/>
      <dgm:spPr/>
      <dgm:t>
        <a:bodyPr/>
        <a:lstStyle/>
        <a:p>
          <a:r>
            <a:rPr lang="en-GB"/>
            <a:t>Highlights goal to work towards</a:t>
          </a:r>
          <a:endParaRPr lang="en-US"/>
        </a:p>
      </dgm:t>
    </dgm:pt>
    <dgm:pt modelId="{6100FAFC-67E3-4754-9408-B03FFCDC81F1}" type="parTrans" cxnId="{58C38340-EFC1-499E-8620-197BDE8A5F5F}">
      <dgm:prSet/>
      <dgm:spPr/>
      <dgm:t>
        <a:bodyPr/>
        <a:lstStyle/>
        <a:p>
          <a:endParaRPr lang="en-US"/>
        </a:p>
      </dgm:t>
    </dgm:pt>
    <dgm:pt modelId="{7B333C07-0BB8-4B96-9642-3B580AE7B102}" type="sibTrans" cxnId="{58C38340-EFC1-499E-8620-197BDE8A5F5F}">
      <dgm:prSet/>
      <dgm:spPr/>
      <dgm:t>
        <a:bodyPr/>
        <a:lstStyle/>
        <a:p>
          <a:endParaRPr lang="en-US"/>
        </a:p>
      </dgm:t>
    </dgm:pt>
    <dgm:pt modelId="{A3ED30D7-8BAE-4515-B52A-02F72AC2075D}">
      <dgm:prSet/>
      <dgm:spPr/>
      <dgm:t>
        <a:bodyPr/>
        <a:lstStyle/>
        <a:p>
          <a:r>
            <a:rPr lang="en-GB"/>
            <a:t>Includes details, such as strategies and prompts </a:t>
          </a:r>
          <a:endParaRPr lang="en-US"/>
        </a:p>
      </dgm:t>
    </dgm:pt>
    <dgm:pt modelId="{B777ECC6-2D67-4F99-8C0C-57644C26A235}" type="parTrans" cxnId="{A21B5F60-70C3-45B3-80C1-D64020688F88}">
      <dgm:prSet/>
      <dgm:spPr/>
      <dgm:t>
        <a:bodyPr/>
        <a:lstStyle/>
        <a:p>
          <a:endParaRPr lang="en-US"/>
        </a:p>
      </dgm:t>
    </dgm:pt>
    <dgm:pt modelId="{274C0DDB-019E-4D56-8299-C6A51CFBC730}" type="sibTrans" cxnId="{A21B5F60-70C3-45B3-80C1-D64020688F88}">
      <dgm:prSet/>
      <dgm:spPr/>
      <dgm:t>
        <a:bodyPr/>
        <a:lstStyle/>
        <a:p>
          <a:endParaRPr lang="en-US"/>
        </a:p>
      </dgm:t>
    </dgm:pt>
    <dgm:pt modelId="{53692DF9-5DF0-4905-AF5F-091D1AC12C0D}">
      <dgm:prSet/>
      <dgm:spPr/>
      <dgm:t>
        <a:bodyPr/>
        <a:lstStyle/>
        <a:p>
          <a:r>
            <a:rPr lang="en-GB"/>
            <a:t>Allows for consistent approach</a:t>
          </a:r>
          <a:endParaRPr lang="en-US"/>
        </a:p>
      </dgm:t>
    </dgm:pt>
    <dgm:pt modelId="{B6F06F92-40E3-4B1D-8314-9A0A3CEEE29F}" type="parTrans" cxnId="{B555CFAE-2D49-4E24-A1C6-9FE1A49E9D3A}">
      <dgm:prSet/>
      <dgm:spPr/>
      <dgm:t>
        <a:bodyPr/>
        <a:lstStyle/>
        <a:p>
          <a:endParaRPr lang="en-US"/>
        </a:p>
      </dgm:t>
    </dgm:pt>
    <dgm:pt modelId="{70CB1A68-38B9-4F45-B2BB-A087B36157ED}" type="sibTrans" cxnId="{B555CFAE-2D49-4E24-A1C6-9FE1A49E9D3A}">
      <dgm:prSet/>
      <dgm:spPr/>
      <dgm:t>
        <a:bodyPr/>
        <a:lstStyle/>
        <a:p>
          <a:endParaRPr lang="en-US"/>
        </a:p>
      </dgm:t>
    </dgm:pt>
    <dgm:pt modelId="{06973863-DE9B-4843-A6CB-04BED200056B}">
      <dgm:prSet/>
      <dgm:spPr/>
      <dgm:t>
        <a:bodyPr/>
        <a:lstStyle/>
        <a:p>
          <a:r>
            <a:rPr lang="en-GB"/>
            <a:t>Indicates progress</a:t>
          </a:r>
          <a:endParaRPr lang="en-US"/>
        </a:p>
      </dgm:t>
    </dgm:pt>
    <dgm:pt modelId="{464945CE-627B-498D-B29D-6BC4BE58DAD4}" type="parTrans" cxnId="{AE3829DE-B6B2-45AC-B714-9B83D702B1CB}">
      <dgm:prSet/>
      <dgm:spPr/>
      <dgm:t>
        <a:bodyPr/>
        <a:lstStyle/>
        <a:p>
          <a:endParaRPr lang="en-US"/>
        </a:p>
      </dgm:t>
    </dgm:pt>
    <dgm:pt modelId="{8EE4F7B7-B767-4445-8BF6-272817735532}" type="sibTrans" cxnId="{AE3829DE-B6B2-45AC-B714-9B83D702B1CB}">
      <dgm:prSet/>
      <dgm:spPr/>
      <dgm:t>
        <a:bodyPr/>
        <a:lstStyle/>
        <a:p>
          <a:endParaRPr lang="en-US"/>
        </a:p>
      </dgm:t>
    </dgm:pt>
    <dgm:pt modelId="{58EAD00B-641D-496C-8AFD-1FBBF68DC322}" type="pres">
      <dgm:prSet presAssocID="{7F0DEC82-EF23-4B1E-BB1D-A8BB5A110331}" presName="cycle" presStyleCnt="0">
        <dgm:presLayoutVars>
          <dgm:dir/>
          <dgm:resizeHandles val="exact"/>
        </dgm:presLayoutVars>
      </dgm:prSet>
      <dgm:spPr/>
    </dgm:pt>
    <dgm:pt modelId="{04901EB4-5596-4BFC-B6FB-96CA329739F5}" type="pres">
      <dgm:prSet presAssocID="{C305957F-0968-4433-8689-CE3DAD1C4EB8}" presName="node" presStyleLbl="node1" presStyleIdx="0" presStyleCnt="5">
        <dgm:presLayoutVars>
          <dgm:bulletEnabled val="1"/>
        </dgm:presLayoutVars>
      </dgm:prSet>
      <dgm:spPr/>
    </dgm:pt>
    <dgm:pt modelId="{84F35044-34AA-4EAB-8822-34C67E845BA7}" type="pres">
      <dgm:prSet presAssocID="{C305957F-0968-4433-8689-CE3DAD1C4EB8}" presName="spNode" presStyleCnt="0"/>
      <dgm:spPr/>
    </dgm:pt>
    <dgm:pt modelId="{396A378D-4C1F-463F-83C0-4638D9D034DD}" type="pres">
      <dgm:prSet presAssocID="{83A08C0B-A2CD-4E4F-8AC3-2E05B45B9577}" presName="sibTrans" presStyleLbl="sibTrans1D1" presStyleIdx="0" presStyleCnt="5"/>
      <dgm:spPr/>
    </dgm:pt>
    <dgm:pt modelId="{5F504A9F-02EA-4E43-A649-D25FF386C7C8}" type="pres">
      <dgm:prSet presAssocID="{D55AC6DD-5EEC-4F2C-93A6-4A76E4EE00D8}" presName="node" presStyleLbl="node1" presStyleIdx="1" presStyleCnt="5">
        <dgm:presLayoutVars>
          <dgm:bulletEnabled val="1"/>
        </dgm:presLayoutVars>
      </dgm:prSet>
      <dgm:spPr/>
    </dgm:pt>
    <dgm:pt modelId="{A73DD9E8-0029-430D-BA7E-6BF9372DF0DE}" type="pres">
      <dgm:prSet presAssocID="{D55AC6DD-5EEC-4F2C-93A6-4A76E4EE00D8}" presName="spNode" presStyleCnt="0"/>
      <dgm:spPr/>
    </dgm:pt>
    <dgm:pt modelId="{2E8BD6FE-D7AF-4184-8B0C-990F85A866E5}" type="pres">
      <dgm:prSet presAssocID="{7B333C07-0BB8-4B96-9642-3B580AE7B102}" presName="sibTrans" presStyleLbl="sibTrans1D1" presStyleIdx="1" presStyleCnt="5"/>
      <dgm:spPr/>
    </dgm:pt>
    <dgm:pt modelId="{53435C1E-2BE2-4032-890F-BC387E727441}" type="pres">
      <dgm:prSet presAssocID="{A3ED30D7-8BAE-4515-B52A-02F72AC2075D}" presName="node" presStyleLbl="node1" presStyleIdx="2" presStyleCnt="5">
        <dgm:presLayoutVars>
          <dgm:bulletEnabled val="1"/>
        </dgm:presLayoutVars>
      </dgm:prSet>
      <dgm:spPr/>
    </dgm:pt>
    <dgm:pt modelId="{D5BA80CD-6C7A-4AAC-B0EC-A1884EB81084}" type="pres">
      <dgm:prSet presAssocID="{A3ED30D7-8BAE-4515-B52A-02F72AC2075D}" presName="spNode" presStyleCnt="0"/>
      <dgm:spPr/>
    </dgm:pt>
    <dgm:pt modelId="{E9A71219-9DD5-4B07-BAD5-565AB3416668}" type="pres">
      <dgm:prSet presAssocID="{274C0DDB-019E-4D56-8299-C6A51CFBC730}" presName="sibTrans" presStyleLbl="sibTrans1D1" presStyleIdx="2" presStyleCnt="5"/>
      <dgm:spPr/>
    </dgm:pt>
    <dgm:pt modelId="{7A651BF1-79A1-4A18-B523-A4BBA9ED4ACA}" type="pres">
      <dgm:prSet presAssocID="{53692DF9-5DF0-4905-AF5F-091D1AC12C0D}" presName="node" presStyleLbl="node1" presStyleIdx="3" presStyleCnt="5">
        <dgm:presLayoutVars>
          <dgm:bulletEnabled val="1"/>
        </dgm:presLayoutVars>
      </dgm:prSet>
      <dgm:spPr/>
    </dgm:pt>
    <dgm:pt modelId="{93514EAA-D1D4-45BA-B482-BBC3C7688841}" type="pres">
      <dgm:prSet presAssocID="{53692DF9-5DF0-4905-AF5F-091D1AC12C0D}" presName="spNode" presStyleCnt="0"/>
      <dgm:spPr/>
    </dgm:pt>
    <dgm:pt modelId="{608F5819-A055-4B1D-B128-7E905E5E34AF}" type="pres">
      <dgm:prSet presAssocID="{70CB1A68-38B9-4F45-B2BB-A087B36157ED}" presName="sibTrans" presStyleLbl="sibTrans1D1" presStyleIdx="3" presStyleCnt="5"/>
      <dgm:spPr/>
    </dgm:pt>
    <dgm:pt modelId="{CC18B334-8CC7-4E50-BE8B-FDD9E418F8DA}" type="pres">
      <dgm:prSet presAssocID="{06973863-DE9B-4843-A6CB-04BED200056B}" presName="node" presStyleLbl="node1" presStyleIdx="4" presStyleCnt="5">
        <dgm:presLayoutVars>
          <dgm:bulletEnabled val="1"/>
        </dgm:presLayoutVars>
      </dgm:prSet>
      <dgm:spPr/>
    </dgm:pt>
    <dgm:pt modelId="{EFF9F456-A478-4670-9DD0-18FB0D2309DB}" type="pres">
      <dgm:prSet presAssocID="{06973863-DE9B-4843-A6CB-04BED200056B}" presName="spNode" presStyleCnt="0"/>
      <dgm:spPr/>
    </dgm:pt>
    <dgm:pt modelId="{642DC8F2-A54E-4E66-AC54-27B5C6FC533D}" type="pres">
      <dgm:prSet presAssocID="{8EE4F7B7-B767-4445-8BF6-272817735532}" presName="sibTrans" presStyleLbl="sibTrans1D1" presStyleIdx="4" presStyleCnt="5"/>
      <dgm:spPr/>
    </dgm:pt>
  </dgm:ptLst>
  <dgm:cxnLst>
    <dgm:cxn modelId="{CFB08E12-91D6-45DD-8FAE-CEA70F5D4830}" type="presOf" srcId="{C305957F-0968-4433-8689-CE3DAD1C4EB8}" destId="{04901EB4-5596-4BFC-B6FB-96CA329739F5}" srcOrd="0" destOrd="0" presId="urn:microsoft.com/office/officeart/2005/8/layout/cycle5"/>
    <dgm:cxn modelId="{79912219-FC97-4E89-B697-E37365F5DC01}" type="presOf" srcId="{06973863-DE9B-4843-A6CB-04BED200056B}" destId="{CC18B334-8CC7-4E50-BE8B-FDD9E418F8DA}" srcOrd="0" destOrd="0" presId="urn:microsoft.com/office/officeart/2005/8/layout/cycle5"/>
    <dgm:cxn modelId="{58C38340-EFC1-499E-8620-197BDE8A5F5F}" srcId="{7F0DEC82-EF23-4B1E-BB1D-A8BB5A110331}" destId="{D55AC6DD-5EEC-4F2C-93A6-4A76E4EE00D8}" srcOrd="1" destOrd="0" parTransId="{6100FAFC-67E3-4754-9408-B03FFCDC81F1}" sibTransId="{7B333C07-0BB8-4B96-9642-3B580AE7B102}"/>
    <dgm:cxn modelId="{A21B5F60-70C3-45B3-80C1-D64020688F88}" srcId="{7F0DEC82-EF23-4B1E-BB1D-A8BB5A110331}" destId="{A3ED30D7-8BAE-4515-B52A-02F72AC2075D}" srcOrd="2" destOrd="0" parTransId="{B777ECC6-2D67-4F99-8C0C-57644C26A235}" sibTransId="{274C0DDB-019E-4D56-8299-C6A51CFBC730}"/>
    <dgm:cxn modelId="{5A580463-1A13-4D99-AC38-83ED0235A3D1}" srcId="{7F0DEC82-EF23-4B1E-BB1D-A8BB5A110331}" destId="{C305957F-0968-4433-8689-CE3DAD1C4EB8}" srcOrd="0" destOrd="0" parTransId="{92EEA6F5-77CC-4DC2-9033-4E86BE219E92}" sibTransId="{83A08C0B-A2CD-4E4F-8AC3-2E05B45B9577}"/>
    <dgm:cxn modelId="{CDF1A143-4310-409F-A417-78565C95BE34}" type="presOf" srcId="{53692DF9-5DF0-4905-AF5F-091D1AC12C0D}" destId="{7A651BF1-79A1-4A18-B523-A4BBA9ED4ACA}" srcOrd="0" destOrd="0" presId="urn:microsoft.com/office/officeart/2005/8/layout/cycle5"/>
    <dgm:cxn modelId="{F2F55956-D4E2-4A1A-97F0-8EFE4CB503A6}" type="presOf" srcId="{A3ED30D7-8BAE-4515-B52A-02F72AC2075D}" destId="{53435C1E-2BE2-4032-890F-BC387E727441}" srcOrd="0" destOrd="0" presId="urn:microsoft.com/office/officeart/2005/8/layout/cycle5"/>
    <dgm:cxn modelId="{A1EEEC8C-9EBA-4A1D-8137-55100BE46B2E}" type="presOf" srcId="{274C0DDB-019E-4D56-8299-C6A51CFBC730}" destId="{E9A71219-9DD5-4B07-BAD5-565AB3416668}" srcOrd="0" destOrd="0" presId="urn:microsoft.com/office/officeart/2005/8/layout/cycle5"/>
    <dgm:cxn modelId="{A65B5A9C-CECC-42A8-829F-1CD321AEE5C3}" type="presOf" srcId="{7F0DEC82-EF23-4B1E-BB1D-A8BB5A110331}" destId="{58EAD00B-641D-496C-8AFD-1FBBF68DC322}" srcOrd="0" destOrd="0" presId="urn:microsoft.com/office/officeart/2005/8/layout/cycle5"/>
    <dgm:cxn modelId="{48A333A7-E5C0-41C5-86B7-B001FEC53300}" type="presOf" srcId="{70CB1A68-38B9-4F45-B2BB-A087B36157ED}" destId="{608F5819-A055-4B1D-B128-7E905E5E34AF}" srcOrd="0" destOrd="0" presId="urn:microsoft.com/office/officeart/2005/8/layout/cycle5"/>
    <dgm:cxn modelId="{B555CFAE-2D49-4E24-A1C6-9FE1A49E9D3A}" srcId="{7F0DEC82-EF23-4B1E-BB1D-A8BB5A110331}" destId="{53692DF9-5DF0-4905-AF5F-091D1AC12C0D}" srcOrd="3" destOrd="0" parTransId="{B6F06F92-40E3-4B1D-8314-9A0A3CEEE29F}" sibTransId="{70CB1A68-38B9-4F45-B2BB-A087B36157ED}"/>
    <dgm:cxn modelId="{DD6F61BF-6678-4F11-B210-19FEF0695368}" type="presOf" srcId="{8EE4F7B7-B767-4445-8BF6-272817735532}" destId="{642DC8F2-A54E-4E66-AC54-27B5C6FC533D}" srcOrd="0" destOrd="0" presId="urn:microsoft.com/office/officeart/2005/8/layout/cycle5"/>
    <dgm:cxn modelId="{7AEA35CD-91A8-4B05-A319-2136C392FA30}" type="presOf" srcId="{83A08C0B-A2CD-4E4F-8AC3-2E05B45B9577}" destId="{396A378D-4C1F-463F-83C0-4638D9D034DD}" srcOrd="0" destOrd="0" presId="urn:microsoft.com/office/officeart/2005/8/layout/cycle5"/>
    <dgm:cxn modelId="{D80307DD-D8F7-403F-88A7-A9B1F5024E65}" type="presOf" srcId="{7B333C07-0BB8-4B96-9642-3B580AE7B102}" destId="{2E8BD6FE-D7AF-4184-8B0C-990F85A866E5}" srcOrd="0" destOrd="0" presId="urn:microsoft.com/office/officeart/2005/8/layout/cycle5"/>
    <dgm:cxn modelId="{AE3829DE-B6B2-45AC-B714-9B83D702B1CB}" srcId="{7F0DEC82-EF23-4B1E-BB1D-A8BB5A110331}" destId="{06973863-DE9B-4843-A6CB-04BED200056B}" srcOrd="4" destOrd="0" parTransId="{464945CE-627B-498D-B29D-6BC4BE58DAD4}" sibTransId="{8EE4F7B7-B767-4445-8BF6-272817735532}"/>
    <dgm:cxn modelId="{40A589EE-CE32-4E35-83E4-E7C483F60D5D}" type="presOf" srcId="{D55AC6DD-5EEC-4F2C-93A6-4A76E4EE00D8}" destId="{5F504A9F-02EA-4E43-A649-D25FF386C7C8}" srcOrd="0" destOrd="0" presId="urn:microsoft.com/office/officeart/2005/8/layout/cycle5"/>
    <dgm:cxn modelId="{F29F7930-B93B-4553-AACC-55181379A211}" type="presParOf" srcId="{58EAD00B-641D-496C-8AFD-1FBBF68DC322}" destId="{04901EB4-5596-4BFC-B6FB-96CA329739F5}" srcOrd="0" destOrd="0" presId="urn:microsoft.com/office/officeart/2005/8/layout/cycle5"/>
    <dgm:cxn modelId="{A7AE3A77-0100-4349-99DE-ED3A28805C99}" type="presParOf" srcId="{58EAD00B-641D-496C-8AFD-1FBBF68DC322}" destId="{84F35044-34AA-4EAB-8822-34C67E845BA7}" srcOrd="1" destOrd="0" presId="urn:microsoft.com/office/officeart/2005/8/layout/cycle5"/>
    <dgm:cxn modelId="{839F13CF-84C1-4948-83F4-74207F7F967C}" type="presParOf" srcId="{58EAD00B-641D-496C-8AFD-1FBBF68DC322}" destId="{396A378D-4C1F-463F-83C0-4638D9D034DD}" srcOrd="2" destOrd="0" presId="urn:microsoft.com/office/officeart/2005/8/layout/cycle5"/>
    <dgm:cxn modelId="{A51321F9-1D4A-446F-B1AE-AA3B8E610D1D}" type="presParOf" srcId="{58EAD00B-641D-496C-8AFD-1FBBF68DC322}" destId="{5F504A9F-02EA-4E43-A649-D25FF386C7C8}" srcOrd="3" destOrd="0" presId="urn:microsoft.com/office/officeart/2005/8/layout/cycle5"/>
    <dgm:cxn modelId="{F247ECB5-189F-4887-8E9E-757774511DFC}" type="presParOf" srcId="{58EAD00B-641D-496C-8AFD-1FBBF68DC322}" destId="{A73DD9E8-0029-430D-BA7E-6BF9372DF0DE}" srcOrd="4" destOrd="0" presId="urn:microsoft.com/office/officeart/2005/8/layout/cycle5"/>
    <dgm:cxn modelId="{E5CC8AF5-52D6-49DD-9A2D-A5D220E99644}" type="presParOf" srcId="{58EAD00B-641D-496C-8AFD-1FBBF68DC322}" destId="{2E8BD6FE-D7AF-4184-8B0C-990F85A866E5}" srcOrd="5" destOrd="0" presId="urn:microsoft.com/office/officeart/2005/8/layout/cycle5"/>
    <dgm:cxn modelId="{49A37CB6-AA19-45C1-8C0B-A5C79E1E3A26}" type="presParOf" srcId="{58EAD00B-641D-496C-8AFD-1FBBF68DC322}" destId="{53435C1E-2BE2-4032-890F-BC387E727441}" srcOrd="6" destOrd="0" presId="urn:microsoft.com/office/officeart/2005/8/layout/cycle5"/>
    <dgm:cxn modelId="{813F9E0E-AD91-49E5-BAE9-F232EBA872A8}" type="presParOf" srcId="{58EAD00B-641D-496C-8AFD-1FBBF68DC322}" destId="{D5BA80CD-6C7A-4AAC-B0EC-A1884EB81084}" srcOrd="7" destOrd="0" presId="urn:microsoft.com/office/officeart/2005/8/layout/cycle5"/>
    <dgm:cxn modelId="{CBE83FF4-377B-41BA-ACED-C376480AA54C}" type="presParOf" srcId="{58EAD00B-641D-496C-8AFD-1FBBF68DC322}" destId="{E9A71219-9DD5-4B07-BAD5-565AB3416668}" srcOrd="8" destOrd="0" presId="urn:microsoft.com/office/officeart/2005/8/layout/cycle5"/>
    <dgm:cxn modelId="{CEB90FDF-A119-4964-AD4E-BCB58A63B880}" type="presParOf" srcId="{58EAD00B-641D-496C-8AFD-1FBBF68DC322}" destId="{7A651BF1-79A1-4A18-B523-A4BBA9ED4ACA}" srcOrd="9" destOrd="0" presId="urn:microsoft.com/office/officeart/2005/8/layout/cycle5"/>
    <dgm:cxn modelId="{CFF924B7-012A-486B-8886-0A9B9F0BE8F3}" type="presParOf" srcId="{58EAD00B-641D-496C-8AFD-1FBBF68DC322}" destId="{93514EAA-D1D4-45BA-B482-BBC3C7688841}" srcOrd="10" destOrd="0" presId="urn:microsoft.com/office/officeart/2005/8/layout/cycle5"/>
    <dgm:cxn modelId="{068983D4-C2E9-4974-8071-B3EE6CD75F3E}" type="presParOf" srcId="{58EAD00B-641D-496C-8AFD-1FBBF68DC322}" destId="{608F5819-A055-4B1D-B128-7E905E5E34AF}" srcOrd="11" destOrd="0" presId="urn:microsoft.com/office/officeart/2005/8/layout/cycle5"/>
    <dgm:cxn modelId="{C1156CAB-19F8-483F-8C73-02C475574CAC}" type="presParOf" srcId="{58EAD00B-641D-496C-8AFD-1FBBF68DC322}" destId="{CC18B334-8CC7-4E50-BE8B-FDD9E418F8DA}" srcOrd="12" destOrd="0" presId="urn:microsoft.com/office/officeart/2005/8/layout/cycle5"/>
    <dgm:cxn modelId="{FDBE8834-BF9C-48A2-851F-74D522B6EDAD}" type="presParOf" srcId="{58EAD00B-641D-496C-8AFD-1FBBF68DC322}" destId="{EFF9F456-A478-4670-9DD0-18FB0D2309DB}" srcOrd="13" destOrd="0" presId="urn:microsoft.com/office/officeart/2005/8/layout/cycle5"/>
    <dgm:cxn modelId="{5ECBA445-F773-4FF3-A59F-E6CCA46D885F}" type="presParOf" srcId="{58EAD00B-641D-496C-8AFD-1FBBF68DC322}" destId="{642DC8F2-A54E-4E66-AC54-27B5C6FC533D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E90C34D-7636-431F-A9AA-9114D141DB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21ACE3-A644-47FD-9887-19A9F76E720A}">
      <dgm:prSet/>
      <dgm:spPr/>
      <dgm:t>
        <a:bodyPr/>
        <a:lstStyle/>
        <a:p>
          <a:pPr marL="0" marR="0" lvl="0" indent="0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dirty="0"/>
            <a:t>To understand that there are different models for planning, recording and sharing information and in what circumstances these should be used</a:t>
          </a:r>
        </a:p>
        <a:p>
          <a:pPr marL="0"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dirty="0"/>
        </a:p>
      </dgm:t>
    </dgm:pt>
    <dgm:pt modelId="{BF3FA5F0-BB6C-40E3-870C-EEAC0CA4913C}" type="parTrans" cxnId="{1DD84DA0-A82B-4A82-9ABF-61991542F003}">
      <dgm:prSet/>
      <dgm:spPr/>
      <dgm:t>
        <a:bodyPr/>
        <a:lstStyle/>
        <a:p>
          <a:endParaRPr lang="en-US"/>
        </a:p>
      </dgm:t>
    </dgm:pt>
    <dgm:pt modelId="{15B90F29-79BB-48D5-A5FC-6A993072203B}" type="sibTrans" cxnId="{1DD84DA0-A82B-4A82-9ABF-61991542F003}">
      <dgm:prSet/>
      <dgm:spPr/>
      <dgm:t>
        <a:bodyPr/>
        <a:lstStyle/>
        <a:p>
          <a:endParaRPr lang="en-US"/>
        </a:p>
      </dgm:t>
    </dgm:pt>
    <dgm:pt modelId="{6FF65D58-5DF9-48E5-9C65-2C866A51C89D}">
      <dgm:prSet/>
      <dgm:spPr/>
      <dgm:t>
        <a:bodyPr/>
        <a:lstStyle/>
        <a:p>
          <a:pPr marL="0" marR="0" lvl="0" indent="0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dirty="0"/>
            <a:t>To use a model for recording an open-ended activity to plan a play activity for a child </a:t>
          </a:r>
        </a:p>
        <a:p>
          <a:pPr marL="0"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dirty="0"/>
        </a:p>
      </dgm:t>
    </dgm:pt>
    <dgm:pt modelId="{60A570A9-363B-46F7-B62F-D791D24C359F}" type="parTrans" cxnId="{B18277F0-AE78-45B5-9659-A976B376D1AC}">
      <dgm:prSet/>
      <dgm:spPr/>
      <dgm:t>
        <a:bodyPr/>
        <a:lstStyle/>
        <a:p>
          <a:endParaRPr lang="en-GB"/>
        </a:p>
      </dgm:t>
    </dgm:pt>
    <dgm:pt modelId="{378AD4E8-CB35-4F2A-8AF7-FF445AE02B55}" type="sibTrans" cxnId="{B18277F0-AE78-45B5-9659-A976B376D1AC}">
      <dgm:prSet/>
      <dgm:spPr/>
      <dgm:t>
        <a:bodyPr/>
        <a:lstStyle/>
        <a:p>
          <a:endParaRPr lang="en-GB"/>
        </a:p>
      </dgm:t>
    </dgm:pt>
    <dgm:pt modelId="{71F11FCE-6A2D-4667-94E9-580A38E82FB8}">
      <dgm:prSet/>
      <dgm:spPr/>
      <dgm:t>
        <a:bodyPr/>
        <a:lstStyle/>
        <a:p>
          <a:pPr marL="0" marR="0" lvl="0" indent="0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dirty="0"/>
            <a:t>To recognise the essential elements that should be included in an outcome-focused activity plan</a:t>
          </a:r>
        </a:p>
        <a:p>
          <a:pPr marL="0"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dirty="0"/>
        </a:p>
      </dgm:t>
    </dgm:pt>
    <dgm:pt modelId="{4DD1308D-AD4C-4B49-8134-94FFADEC68CE}" type="parTrans" cxnId="{80EB2EFE-8157-47F3-ACC2-B781D0D10148}">
      <dgm:prSet/>
      <dgm:spPr/>
      <dgm:t>
        <a:bodyPr/>
        <a:lstStyle/>
        <a:p>
          <a:endParaRPr lang="en-GB"/>
        </a:p>
      </dgm:t>
    </dgm:pt>
    <dgm:pt modelId="{6DAF01B4-DAA1-41F5-83A0-FA2D7FD037F5}" type="sibTrans" cxnId="{80EB2EFE-8157-47F3-ACC2-B781D0D10148}">
      <dgm:prSet/>
      <dgm:spPr/>
      <dgm:t>
        <a:bodyPr/>
        <a:lstStyle/>
        <a:p>
          <a:endParaRPr lang="en-GB"/>
        </a:p>
      </dgm:t>
    </dgm:pt>
    <dgm:pt modelId="{A55D42BC-873A-46A9-8EDD-14A0B586277F}" type="pres">
      <dgm:prSet presAssocID="{5E90C34D-7636-431F-A9AA-9114D141DBDA}" presName="linear" presStyleCnt="0">
        <dgm:presLayoutVars>
          <dgm:animLvl val="lvl"/>
          <dgm:resizeHandles val="exact"/>
        </dgm:presLayoutVars>
      </dgm:prSet>
      <dgm:spPr/>
    </dgm:pt>
    <dgm:pt modelId="{C299D0E8-EB90-46EB-AFCA-BCBE8B9A23E6}" type="pres">
      <dgm:prSet presAssocID="{C021ACE3-A644-47FD-9887-19A9F76E720A}" presName="parentText" presStyleLbl="node1" presStyleIdx="0" presStyleCnt="3" custLinFactNeighborY="12006">
        <dgm:presLayoutVars>
          <dgm:chMax val="0"/>
          <dgm:bulletEnabled val="1"/>
        </dgm:presLayoutVars>
      </dgm:prSet>
      <dgm:spPr/>
    </dgm:pt>
    <dgm:pt modelId="{E522E665-215E-4890-BBAC-6E2A8FDD83E0}" type="pres">
      <dgm:prSet presAssocID="{15B90F29-79BB-48D5-A5FC-6A993072203B}" presName="spacer" presStyleCnt="0"/>
      <dgm:spPr/>
    </dgm:pt>
    <dgm:pt modelId="{EBF98A91-DB78-4664-9730-02AEE0A291EF}" type="pres">
      <dgm:prSet presAssocID="{6FF65D58-5DF9-48E5-9C65-2C866A51C89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589CFC1-86BC-4A8F-AA3F-E2C7BD6ED9F6}" type="pres">
      <dgm:prSet presAssocID="{378AD4E8-CB35-4F2A-8AF7-FF445AE02B55}" presName="spacer" presStyleCnt="0"/>
      <dgm:spPr/>
    </dgm:pt>
    <dgm:pt modelId="{4300EB90-FB0D-414C-B48F-70918803225C}" type="pres">
      <dgm:prSet presAssocID="{71F11FCE-6A2D-4667-94E9-580A38E82FB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C5F1007-B842-4D4E-B24F-FD91CE13B291}" type="presOf" srcId="{6FF65D58-5DF9-48E5-9C65-2C866A51C89D}" destId="{EBF98A91-DB78-4664-9730-02AEE0A291EF}" srcOrd="0" destOrd="0" presId="urn:microsoft.com/office/officeart/2005/8/layout/vList2"/>
    <dgm:cxn modelId="{6D3AED36-3C01-48E6-8D7A-2F8BBF9CEB3D}" type="presOf" srcId="{5E90C34D-7636-431F-A9AA-9114D141DBDA}" destId="{A55D42BC-873A-46A9-8EDD-14A0B586277F}" srcOrd="0" destOrd="0" presId="urn:microsoft.com/office/officeart/2005/8/layout/vList2"/>
    <dgm:cxn modelId="{1F543F89-F7B5-4029-B52D-B9697DE94803}" type="presOf" srcId="{71F11FCE-6A2D-4667-94E9-580A38E82FB8}" destId="{4300EB90-FB0D-414C-B48F-70918803225C}" srcOrd="0" destOrd="0" presId="urn:microsoft.com/office/officeart/2005/8/layout/vList2"/>
    <dgm:cxn modelId="{1DD84DA0-A82B-4A82-9ABF-61991542F003}" srcId="{5E90C34D-7636-431F-A9AA-9114D141DBDA}" destId="{C021ACE3-A644-47FD-9887-19A9F76E720A}" srcOrd="0" destOrd="0" parTransId="{BF3FA5F0-BB6C-40E3-870C-EEAC0CA4913C}" sibTransId="{15B90F29-79BB-48D5-A5FC-6A993072203B}"/>
    <dgm:cxn modelId="{518005E4-9E5F-47D0-AB98-471C13A91701}" type="presOf" srcId="{C021ACE3-A644-47FD-9887-19A9F76E720A}" destId="{C299D0E8-EB90-46EB-AFCA-BCBE8B9A23E6}" srcOrd="0" destOrd="0" presId="urn:microsoft.com/office/officeart/2005/8/layout/vList2"/>
    <dgm:cxn modelId="{B18277F0-AE78-45B5-9659-A976B376D1AC}" srcId="{5E90C34D-7636-431F-A9AA-9114D141DBDA}" destId="{6FF65D58-5DF9-48E5-9C65-2C866A51C89D}" srcOrd="1" destOrd="0" parTransId="{60A570A9-363B-46F7-B62F-D791D24C359F}" sibTransId="{378AD4E8-CB35-4F2A-8AF7-FF445AE02B55}"/>
    <dgm:cxn modelId="{80EB2EFE-8157-47F3-ACC2-B781D0D10148}" srcId="{5E90C34D-7636-431F-A9AA-9114D141DBDA}" destId="{71F11FCE-6A2D-4667-94E9-580A38E82FB8}" srcOrd="2" destOrd="0" parTransId="{4DD1308D-AD4C-4B49-8134-94FFADEC68CE}" sibTransId="{6DAF01B4-DAA1-41F5-83A0-FA2D7FD037F5}"/>
    <dgm:cxn modelId="{7F849602-0070-480C-A06D-EA434622F4A2}" type="presParOf" srcId="{A55D42BC-873A-46A9-8EDD-14A0B586277F}" destId="{C299D0E8-EB90-46EB-AFCA-BCBE8B9A23E6}" srcOrd="0" destOrd="0" presId="urn:microsoft.com/office/officeart/2005/8/layout/vList2"/>
    <dgm:cxn modelId="{771E74A3-BE86-41F1-8B86-39EAFD92408B}" type="presParOf" srcId="{A55D42BC-873A-46A9-8EDD-14A0B586277F}" destId="{E522E665-215E-4890-BBAC-6E2A8FDD83E0}" srcOrd="1" destOrd="0" presId="urn:microsoft.com/office/officeart/2005/8/layout/vList2"/>
    <dgm:cxn modelId="{75D1A17D-498F-47EB-A6F8-AAD2B103573A}" type="presParOf" srcId="{A55D42BC-873A-46A9-8EDD-14A0B586277F}" destId="{EBF98A91-DB78-4664-9730-02AEE0A291EF}" srcOrd="2" destOrd="0" presId="urn:microsoft.com/office/officeart/2005/8/layout/vList2"/>
    <dgm:cxn modelId="{AB391F10-12F9-4A68-9308-5D98173449B2}" type="presParOf" srcId="{A55D42BC-873A-46A9-8EDD-14A0B586277F}" destId="{8589CFC1-86BC-4A8F-AA3F-E2C7BD6ED9F6}" srcOrd="3" destOrd="0" presId="urn:microsoft.com/office/officeart/2005/8/layout/vList2"/>
    <dgm:cxn modelId="{95AA2C0D-7516-4CAD-B6BF-B407CB16B5F4}" type="presParOf" srcId="{A55D42BC-873A-46A9-8EDD-14A0B586277F}" destId="{4300EB90-FB0D-414C-B48F-70918803225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7255B-6DD9-4B9A-A2A0-2648B8942081}">
      <dsp:nvSpPr>
        <dsp:cNvPr id="0" name=""/>
        <dsp:cNvSpPr/>
      </dsp:nvSpPr>
      <dsp:spPr>
        <a:xfrm>
          <a:off x="2084631" y="57156"/>
          <a:ext cx="2743504" cy="2743504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0" kern="120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Child-Led Play</a:t>
          </a:r>
        </a:p>
      </dsp:txBody>
      <dsp:txXfrm>
        <a:off x="2450432" y="537269"/>
        <a:ext cx="2011903" cy="1234577"/>
      </dsp:txXfrm>
    </dsp:sp>
    <dsp:sp modelId="{BC86B2B9-FA98-423F-ADF3-E98132ACB20D}">
      <dsp:nvSpPr>
        <dsp:cNvPr id="0" name=""/>
        <dsp:cNvSpPr/>
      </dsp:nvSpPr>
      <dsp:spPr>
        <a:xfrm>
          <a:off x="3074579" y="1771846"/>
          <a:ext cx="2743504" cy="2743504"/>
        </a:xfrm>
        <a:prstGeom prst="ellipse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0" kern="120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Structured Teaching</a:t>
          </a:r>
        </a:p>
      </dsp:txBody>
      <dsp:txXfrm>
        <a:off x="3913634" y="2480585"/>
        <a:ext cx="1646102" cy="1508927"/>
      </dsp:txXfrm>
    </dsp:sp>
    <dsp:sp modelId="{4AB2C161-717A-48EA-8D6C-84A0A472F15B}">
      <dsp:nvSpPr>
        <dsp:cNvPr id="0" name=""/>
        <dsp:cNvSpPr/>
      </dsp:nvSpPr>
      <dsp:spPr>
        <a:xfrm>
          <a:off x="1094683" y="1771846"/>
          <a:ext cx="2743504" cy="2743504"/>
        </a:xfrm>
        <a:prstGeom prst="ellipse">
          <a:avLst/>
        </a:prstGeom>
        <a:solidFill>
          <a:srgbClr val="C8AFE3">
            <a:alpha val="5000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0" kern="120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Family Focus</a:t>
          </a:r>
        </a:p>
      </dsp:txBody>
      <dsp:txXfrm>
        <a:off x="1353030" y="2480585"/>
        <a:ext cx="1646102" cy="15089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7F220-6AEA-4595-9B41-F533B7DA6775}">
      <dsp:nvSpPr>
        <dsp:cNvPr id="0" name=""/>
        <dsp:cNvSpPr/>
      </dsp:nvSpPr>
      <dsp:spPr>
        <a:xfrm>
          <a:off x="3569381" y="2079219"/>
          <a:ext cx="2070954" cy="2070954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0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rPr>
            <a:t>Reasons to make, use and share records of planned activities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2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3872665" y="2382503"/>
        <a:ext cx="1464386" cy="1464386"/>
      </dsp:txXfrm>
    </dsp:sp>
    <dsp:sp modelId="{BA37FFD8-8753-4306-80C2-8D4A51E9019A}">
      <dsp:nvSpPr>
        <dsp:cNvPr id="0" name=""/>
        <dsp:cNvSpPr/>
      </dsp:nvSpPr>
      <dsp:spPr>
        <a:xfrm rot="16179773">
          <a:off x="4377375" y="1843940"/>
          <a:ext cx="440191" cy="30410"/>
        </a:xfrm>
        <a:custGeom>
          <a:avLst/>
          <a:gdLst/>
          <a:ahLst/>
          <a:cxnLst/>
          <a:rect l="0" t="0" r="0" b="0"/>
          <a:pathLst>
            <a:path>
              <a:moveTo>
                <a:pt x="0" y="15205"/>
              </a:moveTo>
              <a:lnTo>
                <a:pt x="440191" y="152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4586466" y="1848140"/>
        <a:ext cx="22009" cy="22009"/>
      </dsp:txXfrm>
    </dsp:sp>
    <dsp:sp modelId="{2631F9CA-E25A-43B0-AAC6-A1BC5679567C}">
      <dsp:nvSpPr>
        <dsp:cNvPr id="0" name=""/>
        <dsp:cNvSpPr/>
      </dsp:nvSpPr>
      <dsp:spPr>
        <a:xfrm>
          <a:off x="3735375" y="-72464"/>
          <a:ext cx="1711532" cy="1711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Developing partnerships with parents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3986023" y="178184"/>
        <a:ext cx="1210236" cy="1210236"/>
      </dsp:txXfrm>
    </dsp:sp>
    <dsp:sp modelId="{C3F5F7FA-8B38-4551-B2AD-677F8AFFC128}">
      <dsp:nvSpPr>
        <dsp:cNvPr id="0" name=""/>
        <dsp:cNvSpPr/>
      </dsp:nvSpPr>
      <dsp:spPr>
        <a:xfrm rot="19285714">
          <a:off x="5366414" y="2316666"/>
          <a:ext cx="440151" cy="30410"/>
        </a:xfrm>
        <a:custGeom>
          <a:avLst/>
          <a:gdLst/>
          <a:ahLst/>
          <a:cxnLst/>
          <a:rect l="0" t="0" r="0" b="0"/>
          <a:pathLst>
            <a:path>
              <a:moveTo>
                <a:pt x="0" y="15205"/>
              </a:moveTo>
              <a:lnTo>
                <a:pt x="440151" y="152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575485" y="2320868"/>
        <a:ext cx="22007" cy="22007"/>
      </dsp:txXfrm>
    </dsp:sp>
    <dsp:sp modelId="{88F0A412-E056-4BBB-AA49-D026CE8AA7F3}">
      <dsp:nvSpPr>
        <dsp:cNvPr id="0" name=""/>
        <dsp:cNvSpPr/>
      </dsp:nvSpPr>
      <dsp:spPr>
        <a:xfrm>
          <a:off x="5571850" y="805329"/>
          <a:ext cx="1711532" cy="1711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9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Showing progress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9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endParaRPr>
        </a:p>
      </dsp:txBody>
      <dsp:txXfrm>
        <a:off x="5822498" y="1055977"/>
        <a:ext cx="1210236" cy="1210236"/>
      </dsp:txXfrm>
    </dsp:sp>
    <dsp:sp modelId="{5203AB8F-C5BA-4C7C-9AEC-65A1465D7656}">
      <dsp:nvSpPr>
        <dsp:cNvPr id="0" name=""/>
        <dsp:cNvSpPr/>
      </dsp:nvSpPr>
      <dsp:spPr>
        <a:xfrm rot="771429">
          <a:off x="5608856" y="3378878"/>
          <a:ext cx="440151" cy="30410"/>
        </a:xfrm>
        <a:custGeom>
          <a:avLst/>
          <a:gdLst/>
          <a:ahLst/>
          <a:cxnLst/>
          <a:rect l="0" t="0" r="0" b="0"/>
          <a:pathLst>
            <a:path>
              <a:moveTo>
                <a:pt x="0" y="15205"/>
              </a:moveTo>
              <a:lnTo>
                <a:pt x="440151" y="152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817928" y="3383079"/>
        <a:ext cx="22007" cy="22007"/>
      </dsp:txXfrm>
    </dsp:sp>
    <dsp:sp modelId="{5E21218F-0855-477D-B835-838C72BC94AE}">
      <dsp:nvSpPr>
        <dsp:cNvPr id="0" name=""/>
        <dsp:cNvSpPr/>
      </dsp:nvSpPr>
      <dsp:spPr>
        <a:xfrm>
          <a:off x="6022034" y="2777714"/>
          <a:ext cx="1711532" cy="1711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Sharing goals and activities with others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6272682" y="3028362"/>
        <a:ext cx="1210236" cy="1210236"/>
      </dsp:txXfrm>
    </dsp:sp>
    <dsp:sp modelId="{666C1F41-668C-475B-9E79-4862B40339D0}">
      <dsp:nvSpPr>
        <dsp:cNvPr id="0" name=""/>
        <dsp:cNvSpPr/>
      </dsp:nvSpPr>
      <dsp:spPr>
        <a:xfrm rot="3857143">
          <a:off x="4929547" y="4230705"/>
          <a:ext cx="440151" cy="30410"/>
        </a:xfrm>
        <a:custGeom>
          <a:avLst/>
          <a:gdLst/>
          <a:ahLst/>
          <a:cxnLst/>
          <a:rect l="0" t="0" r="0" b="0"/>
          <a:pathLst>
            <a:path>
              <a:moveTo>
                <a:pt x="0" y="15205"/>
              </a:moveTo>
              <a:lnTo>
                <a:pt x="440151" y="152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138619" y="4234906"/>
        <a:ext cx="22007" cy="22007"/>
      </dsp:txXfrm>
    </dsp:sp>
    <dsp:sp modelId="{38C56D2F-6E0A-4870-8B25-97C71283474C}">
      <dsp:nvSpPr>
        <dsp:cNvPr id="0" name=""/>
        <dsp:cNvSpPr/>
      </dsp:nvSpPr>
      <dsp:spPr>
        <a:xfrm>
          <a:off x="4760646" y="4359443"/>
          <a:ext cx="1711532" cy="1711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600" b="1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Identifying patterns of play and learning </a:t>
          </a:r>
          <a:endParaRPr kumimoji="0" lang="en-US" altLang="en-US" sz="18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05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5011294" y="4610091"/>
        <a:ext cx="1210236" cy="1210236"/>
      </dsp:txXfrm>
    </dsp:sp>
    <dsp:sp modelId="{A5AF81B7-EB9B-498D-9291-4EC67A85752A}">
      <dsp:nvSpPr>
        <dsp:cNvPr id="0" name=""/>
        <dsp:cNvSpPr/>
      </dsp:nvSpPr>
      <dsp:spPr>
        <a:xfrm rot="6942857">
          <a:off x="3840019" y="4230705"/>
          <a:ext cx="440151" cy="30410"/>
        </a:xfrm>
        <a:custGeom>
          <a:avLst/>
          <a:gdLst/>
          <a:ahLst/>
          <a:cxnLst/>
          <a:rect l="0" t="0" r="0" b="0"/>
          <a:pathLst>
            <a:path>
              <a:moveTo>
                <a:pt x="0" y="15205"/>
              </a:moveTo>
              <a:lnTo>
                <a:pt x="440151" y="152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4049091" y="4234906"/>
        <a:ext cx="22007" cy="22007"/>
      </dsp:txXfrm>
    </dsp:sp>
    <dsp:sp modelId="{E8DEDE9B-84DE-4E0A-9118-F3E1AD310855}">
      <dsp:nvSpPr>
        <dsp:cNvPr id="0" name=""/>
        <dsp:cNvSpPr/>
      </dsp:nvSpPr>
      <dsp:spPr>
        <a:xfrm>
          <a:off x="2737538" y="4359443"/>
          <a:ext cx="1711532" cy="1711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8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+mn-lt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Identifying next steps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18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2988186" y="4610091"/>
        <a:ext cx="1210236" cy="1210236"/>
      </dsp:txXfrm>
    </dsp:sp>
    <dsp:sp modelId="{71C60081-5966-4129-A349-2677D36DA8A5}">
      <dsp:nvSpPr>
        <dsp:cNvPr id="0" name=""/>
        <dsp:cNvSpPr/>
      </dsp:nvSpPr>
      <dsp:spPr>
        <a:xfrm rot="10028571">
          <a:off x="3160710" y="3378878"/>
          <a:ext cx="440151" cy="30410"/>
        </a:xfrm>
        <a:custGeom>
          <a:avLst/>
          <a:gdLst/>
          <a:ahLst/>
          <a:cxnLst/>
          <a:rect l="0" t="0" r="0" b="0"/>
          <a:pathLst>
            <a:path>
              <a:moveTo>
                <a:pt x="0" y="15205"/>
              </a:moveTo>
              <a:lnTo>
                <a:pt x="440151" y="152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369781" y="3383079"/>
        <a:ext cx="22007" cy="22007"/>
      </dsp:txXfrm>
    </dsp:sp>
    <dsp:sp modelId="{BFA57144-4221-4CB2-B0EF-F4332B15921F}">
      <dsp:nvSpPr>
        <dsp:cNvPr id="0" name=""/>
        <dsp:cNvSpPr/>
      </dsp:nvSpPr>
      <dsp:spPr>
        <a:xfrm>
          <a:off x="1476151" y="2777714"/>
          <a:ext cx="1711532" cy="1711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9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rPr>
            <a:t>Targeting areas of need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en-US" sz="9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1726799" y="3028362"/>
        <a:ext cx="1210236" cy="1210236"/>
      </dsp:txXfrm>
    </dsp:sp>
    <dsp:sp modelId="{6F9B8231-1667-498A-8FB7-4A5A2B2F5380}">
      <dsp:nvSpPr>
        <dsp:cNvPr id="0" name=""/>
        <dsp:cNvSpPr/>
      </dsp:nvSpPr>
      <dsp:spPr>
        <a:xfrm rot="13114286">
          <a:off x="3403152" y="2316666"/>
          <a:ext cx="440151" cy="30410"/>
        </a:xfrm>
        <a:custGeom>
          <a:avLst/>
          <a:gdLst/>
          <a:ahLst/>
          <a:cxnLst/>
          <a:rect l="0" t="0" r="0" b="0"/>
          <a:pathLst>
            <a:path>
              <a:moveTo>
                <a:pt x="0" y="15205"/>
              </a:moveTo>
              <a:lnTo>
                <a:pt x="440151" y="1520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612224" y="2320868"/>
        <a:ext cx="22007" cy="22007"/>
      </dsp:txXfrm>
    </dsp:sp>
    <dsp:sp modelId="{99BCAD27-90AF-4F07-9406-7FD0A40AFC90}">
      <dsp:nvSpPr>
        <dsp:cNvPr id="0" name=""/>
        <dsp:cNvSpPr/>
      </dsp:nvSpPr>
      <dsp:spPr>
        <a:xfrm>
          <a:off x="1926335" y="805329"/>
          <a:ext cx="1711532" cy="1711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8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Celebration of success</a:t>
          </a:r>
        </a:p>
      </dsp:txBody>
      <dsp:txXfrm>
        <a:off x="2176983" y="1055977"/>
        <a:ext cx="1210236" cy="12102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C1607-13DE-401C-8177-95BB266FB215}">
      <dsp:nvSpPr>
        <dsp:cNvPr id="0" name=""/>
        <dsp:cNvSpPr/>
      </dsp:nvSpPr>
      <dsp:spPr>
        <a:xfrm rot="5400000">
          <a:off x="6021983" y="-3423343"/>
          <a:ext cx="1435054" cy="864059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100" kern="1200" dirty="0"/>
            <a:t>Observation of the child’s play and daily routines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100" kern="1200" dirty="0"/>
            <a:t>Trying out new play ideas</a:t>
          </a:r>
        </a:p>
      </dsp:txBody>
      <dsp:txXfrm rot="-5400000">
        <a:off x="2419213" y="249481"/>
        <a:ext cx="8570541" cy="1294946"/>
      </dsp:txXfrm>
    </dsp:sp>
    <dsp:sp modelId="{B8AE3D0A-62BD-4D48-853D-62C2BCEBE486}">
      <dsp:nvSpPr>
        <dsp:cNvPr id="0" name=""/>
        <dsp:cNvSpPr/>
      </dsp:nvSpPr>
      <dsp:spPr>
        <a:xfrm>
          <a:off x="34302" y="58218"/>
          <a:ext cx="2442583" cy="1793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Open Ended</a:t>
          </a:r>
        </a:p>
      </dsp:txBody>
      <dsp:txXfrm>
        <a:off x="121869" y="145785"/>
        <a:ext cx="2267449" cy="1618684"/>
      </dsp:txXfrm>
    </dsp:sp>
    <dsp:sp modelId="{3F08B940-5BF3-4F30-A4E8-7A70B1A8CBC0}">
      <dsp:nvSpPr>
        <dsp:cNvPr id="0" name=""/>
        <dsp:cNvSpPr/>
      </dsp:nvSpPr>
      <dsp:spPr>
        <a:xfrm rot="5400000">
          <a:off x="6090179" y="-1545055"/>
          <a:ext cx="1435054" cy="85547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100" kern="1200" dirty="0"/>
            <a:t>Specific structured teaching activities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100" kern="1200" dirty="0"/>
            <a:t>Planned as a teaching step towards a defined goal</a:t>
          </a:r>
        </a:p>
      </dsp:txBody>
      <dsp:txXfrm rot="-5400000">
        <a:off x="2530319" y="2084859"/>
        <a:ext cx="8484721" cy="1294946"/>
      </dsp:txXfrm>
    </dsp:sp>
    <dsp:sp modelId="{2210B87D-FC76-4B95-9C20-50C6E29E83C9}">
      <dsp:nvSpPr>
        <dsp:cNvPr id="0" name=""/>
        <dsp:cNvSpPr/>
      </dsp:nvSpPr>
      <dsp:spPr>
        <a:xfrm>
          <a:off x="0" y="1883599"/>
          <a:ext cx="2529431" cy="179381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 dirty="0"/>
            <a:t>Outcome Focused</a:t>
          </a:r>
        </a:p>
      </dsp:txBody>
      <dsp:txXfrm>
        <a:off x="87567" y="1971166"/>
        <a:ext cx="2354297" cy="16186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7255B-6DD9-4B9A-A2A0-2648B8942081}">
      <dsp:nvSpPr>
        <dsp:cNvPr id="0" name=""/>
        <dsp:cNvSpPr/>
      </dsp:nvSpPr>
      <dsp:spPr>
        <a:xfrm>
          <a:off x="2553786" y="-80018"/>
          <a:ext cx="3017855" cy="3017855"/>
        </a:xfrm>
        <a:prstGeom prst="ellipse">
          <a:avLst/>
        </a:prstGeom>
        <a:solidFill>
          <a:schemeClr val="accent1">
            <a:lumMod val="75000"/>
            <a:alpha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kern="120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Child-Led Play</a:t>
          </a:r>
        </a:p>
      </dsp:txBody>
      <dsp:txXfrm>
        <a:off x="2956167" y="448105"/>
        <a:ext cx="2213093" cy="1358034"/>
      </dsp:txXfrm>
    </dsp:sp>
    <dsp:sp modelId="{BC86B2B9-FA98-423F-ADF3-E98132ACB20D}">
      <dsp:nvSpPr>
        <dsp:cNvPr id="0" name=""/>
        <dsp:cNvSpPr/>
      </dsp:nvSpPr>
      <dsp:spPr>
        <a:xfrm>
          <a:off x="3543734" y="1634671"/>
          <a:ext cx="3017855" cy="3017855"/>
        </a:xfrm>
        <a:prstGeom prst="ellipse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kern="120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Structured Teaching</a:t>
          </a:r>
        </a:p>
      </dsp:txBody>
      <dsp:txXfrm>
        <a:off x="4466695" y="2414284"/>
        <a:ext cx="1810713" cy="1659820"/>
      </dsp:txXfrm>
    </dsp:sp>
    <dsp:sp modelId="{4AB2C161-717A-48EA-8D6C-84A0A472F15B}">
      <dsp:nvSpPr>
        <dsp:cNvPr id="0" name=""/>
        <dsp:cNvSpPr/>
      </dsp:nvSpPr>
      <dsp:spPr>
        <a:xfrm>
          <a:off x="1679120" y="1667305"/>
          <a:ext cx="2787291" cy="2952587"/>
        </a:xfrm>
        <a:prstGeom prst="ellipse">
          <a:avLst/>
        </a:prstGeom>
        <a:solidFill>
          <a:srgbClr val="C8AFE3">
            <a:alpha val="5000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kern="1200" cap="none" spc="0" dirty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Family Focus</a:t>
          </a:r>
        </a:p>
      </dsp:txBody>
      <dsp:txXfrm>
        <a:off x="1941590" y="2430057"/>
        <a:ext cx="1672374" cy="16239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901EB4-5596-4BFC-B6FB-96CA329739F5}">
      <dsp:nvSpPr>
        <dsp:cNvPr id="0" name=""/>
        <dsp:cNvSpPr/>
      </dsp:nvSpPr>
      <dsp:spPr>
        <a:xfrm>
          <a:off x="4368235" y="2845"/>
          <a:ext cx="1779128" cy="1156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Can focus on a planned teaching step</a:t>
          </a:r>
          <a:endParaRPr lang="en-US" sz="1700" kern="1200"/>
        </a:p>
      </dsp:txBody>
      <dsp:txXfrm>
        <a:off x="4424687" y="59297"/>
        <a:ext cx="1666224" cy="1043529"/>
      </dsp:txXfrm>
    </dsp:sp>
    <dsp:sp modelId="{396A378D-4C1F-463F-83C0-4638D9D034DD}">
      <dsp:nvSpPr>
        <dsp:cNvPr id="0" name=""/>
        <dsp:cNvSpPr/>
      </dsp:nvSpPr>
      <dsp:spPr>
        <a:xfrm>
          <a:off x="2947273" y="581061"/>
          <a:ext cx="4621052" cy="4621052"/>
        </a:xfrm>
        <a:custGeom>
          <a:avLst/>
          <a:gdLst/>
          <a:ahLst/>
          <a:cxnLst/>
          <a:rect l="0" t="0" r="0" b="0"/>
          <a:pathLst>
            <a:path>
              <a:moveTo>
                <a:pt x="3438457" y="294018"/>
              </a:moveTo>
              <a:arcTo wR="2310526" hR="2310526" stAng="17953224" swAng="121187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04A9F-02EA-4E43-A649-D25FF386C7C8}">
      <dsp:nvSpPr>
        <dsp:cNvPr id="0" name=""/>
        <dsp:cNvSpPr/>
      </dsp:nvSpPr>
      <dsp:spPr>
        <a:xfrm>
          <a:off x="6565676" y="1599379"/>
          <a:ext cx="1779128" cy="1156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Highlights goal to work towards</a:t>
          </a:r>
          <a:endParaRPr lang="en-US" sz="1700" kern="1200"/>
        </a:p>
      </dsp:txBody>
      <dsp:txXfrm>
        <a:off x="6622128" y="1655831"/>
        <a:ext cx="1666224" cy="1043529"/>
      </dsp:txXfrm>
    </dsp:sp>
    <dsp:sp modelId="{2E8BD6FE-D7AF-4184-8B0C-990F85A866E5}">
      <dsp:nvSpPr>
        <dsp:cNvPr id="0" name=""/>
        <dsp:cNvSpPr/>
      </dsp:nvSpPr>
      <dsp:spPr>
        <a:xfrm>
          <a:off x="2947273" y="581061"/>
          <a:ext cx="4621052" cy="4621052"/>
        </a:xfrm>
        <a:custGeom>
          <a:avLst/>
          <a:gdLst/>
          <a:ahLst/>
          <a:cxnLst/>
          <a:rect l="0" t="0" r="0" b="0"/>
          <a:pathLst>
            <a:path>
              <a:moveTo>
                <a:pt x="4615515" y="2470394"/>
              </a:moveTo>
              <a:arcTo wR="2310526" hR="2310526" stAng="21838052" swAng="13599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435C1E-2BE2-4032-890F-BC387E727441}">
      <dsp:nvSpPr>
        <dsp:cNvPr id="0" name=""/>
        <dsp:cNvSpPr/>
      </dsp:nvSpPr>
      <dsp:spPr>
        <a:xfrm>
          <a:off x="5726328" y="4182626"/>
          <a:ext cx="1779128" cy="1156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Includes details, such as strategies and prompts </a:t>
          </a:r>
          <a:endParaRPr lang="en-US" sz="1700" kern="1200"/>
        </a:p>
      </dsp:txBody>
      <dsp:txXfrm>
        <a:off x="5782780" y="4239078"/>
        <a:ext cx="1666224" cy="1043529"/>
      </dsp:txXfrm>
    </dsp:sp>
    <dsp:sp modelId="{E9A71219-9DD5-4B07-BAD5-565AB3416668}">
      <dsp:nvSpPr>
        <dsp:cNvPr id="0" name=""/>
        <dsp:cNvSpPr/>
      </dsp:nvSpPr>
      <dsp:spPr>
        <a:xfrm>
          <a:off x="2947273" y="581061"/>
          <a:ext cx="4621052" cy="4621052"/>
        </a:xfrm>
        <a:custGeom>
          <a:avLst/>
          <a:gdLst/>
          <a:ahLst/>
          <a:cxnLst/>
          <a:rect l="0" t="0" r="0" b="0"/>
          <a:pathLst>
            <a:path>
              <a:moveTo>
                <a:pt x="2594197" y="4603572"/>
              </a:moveTo>
              <a:arcTo wR="2310526" hR="2310526" stAng="4976868" swAng="84626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651BF1-79A1-4A18-B523-A4BBA9ED4ACA}">
      <dsp:nvSpPr>
        <dsp:cNvPr id="0" name=""/>
        <dsp:cNvSpPr/>
      </dsp:nvSpPr>
      <dsp:spPr>
        <a:xfrm>
          <a:off x="3010142" y="4182626"/>
          <a:ext cx="1779128" cy="1156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Allows for consistent approach</a:t>
          </a:r>
          <a:endParaRPr lang="en-US" sz="1700" kern="1200"/>
        </a:p>
      </dsp:txBody>
      <dsp:txXfrm>
        <a:off x="3066594" y="4239078"/>
        <a:ext cx="1666224" cy="1043529"/>
      </dsp:txXfrm>
    </dsp:sp>
    <dsp:sp modelId="{608F5819-A055-4B1D-B128-7E905E5E34AF}">
      <dsp:nvSpPr>
        <dsp:cNvPr id="0" name=""/>
        <dsp:cNvSpPr/>
      </dsp:nvSpPr>
      <dsp:spPr>
        <a:xfrm>
          <a:off x="2947273" y="581061"/>
          <a:ext cx="4621052" cy="4621052"/>
        </a:xfrm>
        <a:custGeom>
          <a:avLst/>
          <a:gdLst/>
          <a:ahLst/>
          <a:cxnLst/>
          <a:rect l="0" t="0" r="0" b="0"/>
          <a:pathLst>
            <a:path>
              <a:moveTo>
                <a:pt x="245172" y="3346309"/>
              </a:moveTo>
              <a:arcTo wR="2310526" hR="2310526" stAng="9201963" swAng="13599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18B334-8CC7-4E50-BE8B-FDD9E418F8DA}">
      <dsp:nvSpPr>
        <dsp:cNvPr id="0" name=""/>
        <dsp:cNvSpPr/>
      </dsp:nvSpPr>
      <dsp:spPr>
        <a:xfrm>
          <a:off x="2170794" y="1599379"/>
          <a:ext cx="1779128" cy="11564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Indicates progress</a:t>
          </a:r>
          <a:endParaRPr lang="en-US" sz="1700" kern="1200"/>
        </a:p>
      </dsp:txBody>
      <dsp:txXfrm>
        <a:off x="2227246" y="1655831"/>
        <a:ext cx="1666224" cy="1043529"/>
      </dsp:txXfrm>
    </dsp:sp>
    <dsp:sp modelId="{642DC8F2-A54E-4E66-AC54-27B5C6FC533D}">
      <dsp:nvSpPr>
        <dsp:cNvPr id="0" name=""/>
        <dsp:cNvSpPr/>
      </dsp:nvSpPr>
      <dsp:spPr>
        <a:xfrm>
          <a:off x="2947273" y="581061"/>
          <a:ext cx="4621052" cy="4621052"/>
        </a:xfrm>
        <a:custGeom>
          <a:avLst/>
          <a:gdLst/>
          <a:ahLst/>
          <a:cxnLst/>
          <a:rect l="0" t="0" r="0" b="0"/>
          <a:pathLst>
            <a:path>
              <a:moveTo>
                <a:pt x="555729" y="807455"/>
              </a:moveTo>
              <a:arcTo wR="2310526" hR="2310526" stAng="13234902" swAng="121187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9D0E8-EB90-46EB-AFCA-BCBE8B9A23E6}">
      <dsp:nvSpPr>
        <dsp:cNvPr id="0" name=""/>
        <dsp:cNvSpPr/>
      </dsp:nvSpPr>
      <dsp:spPr>
        <a:xfrm>
          <a:off x="0" y="31505"/>
          <a:ext cx="10515600" cy="1488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l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2400" kern="1200" dirty="0"/>
            <a:t>To understand that there are different models for planning, recording and sharing information and in what circumstances these should be used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72650" y="104155"/>
        <a:ext cx="10370300" cy="1342940"/>
      </dsp:txXfrm>
    </dsp:sp>
    <dsp:sp modelId="{EBF98A91-DB78-4664-9730-02AEE0A291EF}">
      <dsp:nvSpPr>
        <dsp:cNvPr id="0" name=""/>
        <dsp:cNvSpPr/>
      </dsp:nvSpPr>
      <dsp:spPr>
        <a:xfrm>
          <a:off x="0" y="1580566"/>
          <a:ext cx="10515600" cy="1488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l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2400" kern="1200" dirty="0"/>
            <a:t>To use a model for recording an open-ended activity to plan a play activity for a child 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72650" y="1653216"/>
        <a:ext cx="10370300" cy="1342940"/>
      </dsp:txXfrm>
    </dsp:sp>
    <dsp:sp modelId="{4300EB90-FB0D-414C-B48F-70918803225C}">
      <dsp:nvSpPr>
        <dsp:cNvPr id="0" name=""/>
        <dsp:cNvSpPr/>
      </dsp:nvSpPr>
      <dsp:spPr>
        <a:xfrm>
          <a:off x="0" y="3137926"/>
          <a:ext cx="10515600" cy="1488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l" defTabSz="8890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GB" sz="2400" kern="1200" dirty="0"/>
            <a:t>To recognise the essential elements that should be included in an outcome-focused activity plan</a:t>
          </a: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 dirty="0"/>
        </a:p>
      </dsp:txBody>
      <dsp:txXfrm>
        <a:off x="72650" y="3210576"/>
        <a:ext cx="10370300" cy="1342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5699" tIns="47849" rIns="95699" bIns="47849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8" y="0"/>
            <a:ext cx="2950475" cy="498773"/>
          </a:xfrm>
          <a:prstGeom prst="rect">
            <a:avLst/>
          </a:prstGeom>
        </p:spPr>
        <p:txBody>
          <a:bodyPr vert="horz" lIns="95699" tIns="47849" rIns="95699" bIns="47849" rtlCol="0"/>
          <a:lstStyle>
            <a:lvl1pPr algn="r">
              <a:defRPr sz="1300"/>
            </a:lvl1pPr>
          </a:lstStyle>
          <a:p>
            <a:fld id="{5990D5E9-0EB6-431F-8E35-880D5CC4A071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5699" tIns="47849" rIns="95699" bIns="47849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8" y="9442154"/>
            <a:ext cx="2950475" cy="498772"/>
          </a:xfrm>
          <a:prstGeom prst="rect">
            <a:avLst/>
          </a:prstGeom>
        </p:spPr>
        <p:txBody>
          <a:bodyPr vert="horz" lIns="95699" tIns="47849" rIns="95699" bIns="47849" rtlCol="0" anchor="b"/>
          <a:lstStyle>
            <a:lvl1pPr algn="r">
              <a:defRPr sz="1300"/>
            </a:lvl1pPr>
          </a:lstStyle>
          <a:p>
            <a:fld id="{FAF693D7-22D7-4E16-9E6A-B417E582B3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654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5699" tIns="47849" rIns="95699" bIns="47849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8773"/>
          </a:xfrm>
          <a:prstGeom prst="rect">
            <a:avLst/>
          </a:prstGeom>
        </p:spPr>
        <p:txBody>
          <a:bodyPr vert="horz" lIns="95699" tIns="47849" rIns="95699" bIns="47849" rtlCol="0"/>
          <a:lstStyle>
            <a:lvl1pPr algn="r">
              <a:defRPr sz="1300"/>
            </a:lvl1pPr>
          </a:lstStyle>
          <a:p>
            <a:fld id="{7EAAFF0F-7A83-4EAC-B27D-56A6457EFFAD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99" tIns="47849" rIns="95699" bIns="4784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1"/>
            <a:ext cx="5447030" cy="3914239"/>
          </a:xfrm>
          <a:prstGeom prst="rect">
            <a:avLst/>
          </a:prstGeom>
        </p:spPr>
        <p:txBody>
          <a:bodyPr vert="horz" lIns="95699" tIns="47849" rIns="95699" bIns="478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5699" tIns="47849" rIns="95699" bIns="47849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2"/>
          </a:xfrm>
          <a:prstGeom prst="rect">
            <a:avLst/>
          </a:prstGeom>
        </p:spPr>
        <p:txBody>
          <a:bodyPr vert="horz" lIns="95699" tIns="47849" rIns="95699" bIns="47849" rtlCol="0" anchor="b"/>
          <a:lstStyle>
            <a:lvl1pPr algn="r">
              <a:defRPr sz="1300"/>
            </a:lvl1pPr>
          </a:lstStyle>
          <a:p>
            <a:fld id="{4A58128E-F9F3-4300-B527-B0FD978781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06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PERFORMANCE OF PRESENTERS: Total time 60 minutes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72180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72180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Ensure that participants’ understanding and learning in this module fit clearly within the overall Portage model and philosophy.</a:t>
            </a:r>
          </a:p>
          <a:p>
            <a:pPr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72180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Define and discuss open ended and outcome focused activity plans</a:t>
            </a:r>
          </a:p>
          <a:p>
            <a:pPr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72180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 the reasons to make and share recorded information.</a:t>
            </a:r>
          </a:p>
          <a:p>
            <a:pPr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72180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Present examples of open ended and outcome focused activity plans used in Portage  </a:t>
            </a:r>
          </a:p>
          <a:p>
            <a:pPr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72180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 good practice points for planning and sharing progress</a:t>
            </a:r>
          </a:p>
          <a:p>
            <a:pPr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72180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Ensure that this module builds on and consolidates earlier learning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017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OUTCOMES FOR PARTICIPANTS: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72180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72180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Understand that there are different models for planning, recording and sharing information and in what circumstances these should be used</a:t>
            </a:r>
          </a:p>
          <a:p>
            <a:pPr hangingPunct="0"/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72180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a model for recording an open ended activity to plan a play activity for a child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72180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Recognise the essential elements that should be included in an outcome focussed activity plan</a:t>
            </a:r>
          </a:p>
          <a:p>
            <a:pPr marL="272180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defTabSz="907268">
              <a:defRPr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Share the expected outcomes of the module for participants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844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268">
              <a:defRPr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Share the expected objectives  of the module for participants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479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SzPts val="1200"/>
              <a:tabLst>
                <a:tab pos="250129" algn="l"/>
              </a:tabLs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Link to previous sessions 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195"/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0225" indent="-340225" algn="just">
              <a:buFont typeface="Symbol" panose="05050102010706020507" pitchFamily="18" charset="2"/>
              <a:buChar char=""/>
              <a:tabLst>
                <a:tab pos="158772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session brings together the three elements of the Portage model; in particular child led play and structured teaching.</a:t>
            </a:r>
          </a:p>
          <a:p>
            <a:pPr marL="340225" indent="-340225" algn="just">
              <a:buFont typeface="Symbol" panose="05050102010706020507" pitchFamily="18" charset="2"/>
              <a:buChar char=""/>
              <a:tabLst>
                <a:tab pos="158772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Share the expected outcomes of the module for participants</a:t>
            </a:r>
          </a:p>
          <a:p>
            <a:pPr marL="158772" algn="just">
              <a:tabLst>
                <a:tab pos="158772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19DA0-B55C-4784-8F18-CB1CD2567E2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702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SzPts val="1200"/>
              <a:tabLst>
                <a:tab pos="250129" algn="l"/>
              </a:tabLs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importance of Planning, Recording and Sharing </a:t>
            </a:r>
            <a:r>
              <a:rPr lang="en-GB" sz="12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60 minutes</a:t>
            </a:r>
            <a:endParaRPr lang="en-GB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SzPts val="1200"/>
              <a:tabLst>
                <a:tab pos="250129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 through the chart and identify reasons why it is important to make, use and share records of planned activities</a:t>
            </a:r>
          </a:p>
          <a:p>
            <a:pPr marL="45363" algn="just">
              <a:tabLst>
                <a:tab pos="158772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fontAlgn="auto" hangingPunct="1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Trainers may wish to ask participants to produce their own ideas of ‘</a:t>
            </a:r>
            <a:r>
              <a:rPr lang="en-GB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reasons to record’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before going through the list on the PowerPoint slide</a:t>
            </a:r>
          </a:p>
          <a:p>
            <a:pPr fontAlgn="auto" hangingPunct="1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fontAlgn="auto" hangingPunct="1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Emphasise here the importance of partnership working - a joint approach between parents/carers and practitioners</a:t>
            </a:r>
          </a:p>
          <a:p>
            <a:pPr marL="35913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0" marR="0" lvl="0" indent="0" algn="l" defTabSz="9072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long term aims /goals should be written as clear teaching targets using the who does what under what conditions,  for a LTA the degree of success does not need to be included. </a:t>
            </a:r>
          </a:p>
          <a:p>
            <a:pPr defTabSz="907268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302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auto" hangingPunct="1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Introduce open ended and outcome focused categories for planned activities </a:t>
            </a:r>
          </a:p>
          <a:p>
            <a:pPr lvl="0" fontAlgn="auto" hangingPunct="1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Explain that both may have a role when planning, recording and sharing for children with SEND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976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268">
              <a:defRPr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Showing  the Portage model demonstrates how the different types of activity plans fit in with the model; i.e. open ended plans fit well with child led play, whereas outcome focused plans involve  structured teaching</a:t>
            </a:r>
          </a:p>
          <a:p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19DA0-B55C-4784-8F18-CB1CD2567E22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853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195"/>
            <a:r>
              <a:rPr lang="en-GB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Types of Activity Plans Used in Portage</a:t>
            </a:r>
          </a:p>
          <a:p>
            <a:pPr marL="71195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>
              <a:buFont typeface="Symbol" panose="05050102010706020507" pitchFamily="18" charset="2"/>
              <a:buChar char="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Introduce open ended and outcome focused categories for planned activities </a:t>
            </a:r>
          </a:p>
          <a:p>
            <a:pPr marL="340225" indent="-340225">
              <a:buFont typeface="Symbol" panose="05050102010706020507" pitchFamily="18" charset="2"/>
              <a:buChar char="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Explain that both may have a role when planning, recording and sharing for children with SEND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765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195" hangingPunct="0"/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Open ended activity plans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0225" indent="-340225" algn="just" hangingPunct="0">
              <a:buSzPts val="1200"/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19909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Emphasise the point that an open-ended activity plan involves recording ideas for the child’s play without a specific planned outcome. </a:t>
            </a:r>
          </a:p>
          <a:p>
            <a:pPr hangingPunct="0">
              <a:tabLst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Emphasise the flexibility and broad range of the open-ended activity plan</a:t>
            </a:r>
          </a:p>
          <a:p>
            <a:pPr hangingPunct="0">
              <a:buSzPts val="1200"/>
              <a:tabLst>
                <a:tab pos="250129" algn="l"/>
              </a:tabLs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open ended activity plans  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0225" indent="-340225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Briefly describe the benefits of using open-ended activity plans</a:t>
            </a:r>
          </a:p>
          <a:p>
            <a:pPr marL="340225" indent="-340225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List some examples of different models that can be used</a:t>
            </a:r>
          </a:p>
          <a:p>
            <a:pPr marL="340225" indent="-340225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Focus on the Portage open-ended Activity Chart (bubble chart) as participants should be familiar with other types of EY planning</a:t>
            </a:r>
          </a:p>
          <a:p>
            <a:pPr marL="35913" hangingPunct="0"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5913" hangingPunct="0"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may want to bring examples of open-ended planning from your area for this section</a:t>
            </a:r>
          </a:p>
          <a:p>
            <a:pPr lvl="0" fontAlgn="auto" hangingPunct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619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268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229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0225" indent="-340225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Talk through completed activity chart to ensure participants understand their possible uses</a:t>
            </a:r>
          </a:p>
          <a:p>
            <a:pPr hangingPunct="0"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5913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Explain that formats can take any shape you wish-pictures/photos make them more child friendly</a:t>
            </a:r>
          </a:p>
          <a:p>
            <a:pPr marL="35913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You may wish to introduce additional examples of your own here, e.g. to demonstrate an open-ended activity plan that would be appropriate for a child with complex needs.  </a:t>
            </a:r>
          </a:p>
          <a:p>
            <a:pPr marL="35913" hangingPunct="0"/>
            <a:r>
              <a:rPr lang="en-GB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43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Another completed bubble chart (putting objects into containers)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789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195" hangingPunct="0"/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Activity 1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195" hangingPunct="0"/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195" hangingPunct="0"/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Practice using a Portage Open Ended Activity chart</a:t>
            </a:r>
          </a:p>
          <a:p>
            <a:pPr marL="71195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Provide an opportunity for participants to complete a Portage Open Ended Activity Chart based on the areas of development taken from Development Matters in the EYFS</a:t>
            </a:r>
          </a:p>
          <a:p>
            <a:pPr marL="71195" hangingPunct="0"/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195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Suggested Activity Sheet 1 (bubble chart)</a:t>
            </a:r>
          </a:p>
          <a:p>
            <a:pPr marL="71195" hangingPunct="0"/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1195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Point out that all 3 examples are taken from Development Matters in the EYFS under the heading ‘Characteristics of Effective Learning: The Unique Child’</a:t>
            </a:r>
          </a:p>
          <a:p>
            <a:pPr marL="71195" hangingPunct="0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195" hangingPunct="0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Trainers may prefer to change PP to their own choice of activity</a:t>
            </a:r>
          </a:p>
          <a:p>
            <a:pPr defTabSz="907268">
              <a:defRPr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254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auto" hangingPunct="1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Change presenter for this slide</a:t>
            </a:r>
          </a:p>
          <a:p>
            <a:pPr lvl="0" fontAlgn="auto" hangingPunct="1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Recap on the definition of an outcome focused  activity plan.’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254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195" hangingPunct="0"/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Define outcome focused activity plans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298012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Recap on the definition of an outcome focused  activity plan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298012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More structured approach - the focus is on the next ‘learning goal’</a:t>
            </a:r>
          </a:p>
          <a:p>
            <a:pPr marL="340225" indent="-340225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298012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Recap the elements of a teaching target:</a:t>
            </a:r>
          </a:p>
          <a:p>
            <a:pPr>
              <a:tabLst>
                <a:tab pos="2616585" algn="ctr"/>
                <a:tab pos="5233170" algn="r"/>
                <a:tab pos="298012" algn="l"/>
              </a:tabLst>
            </a:pP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0225" indent="-340225">
              <a:buFont typeface="Arial" panose="020B0604020202020204" pitchFamily="34" charset="0"/>
              <a:buChar char="-"/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who</a:t>
            </a:r>
          </a:p>
          <a:p>
            <a:pPr marL="340225" indent="-340225">
              <a:buFont typeface="Arial" panose="020B0604020202020204" pitchFamily="34" charset="0"/>
              <a:buChar char="-"/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does what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0225" indent="-340225">
              <a:buFont typeface="Arial" panose="020B0604020202020204" pitchFamily="34" charset="0"/>
              <a:buChar char="-"/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under what conditions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0225" indent="-340225">
              <a:buFont typeface="Arial" panose="020B0604020202020204" pitchFamily="34" charset="0"/>
              <a:buChar char="-"/>
              <a:tabLst>
                <a:tab pos="2616585" algn="ctr"/>
                <a:tab pos="5233170" algn="r"/>
                <a:tab pos="453634" algn="l"/>
              </a:tabLst>
            </a:pPr>
            <a:r>
              <a:rPr lang="en-GB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what degree of success</a:t>
            </a: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>
              <a:buFont typeface="Arial" panose="020B0604020202020204" pitchFamily="34" charset="0"/>
              <a:buChar char="-"/>
              <a:tabLst>
                <a:tab pos="2616585" algn="ctr"/>
                <a:tab pos="5233170" algn="r"/>
                <a:tab pos="453634" algn="l"/>
              </a:tabLst>
            </a:pP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Refer back to the elements of the Portage model and emphasise that this involves structured teaching</a:t>
            </a:r>
          </a:p>
          <a:p>
            <a:pPr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r>
              <a:rPr lang="en-GB" sz="18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defTabSz="907268" hangingPunct="0">
              <a:defRPr/>
            </a:pPr>
            <a:endParaRPr lang="en-GB" dirty="0"/>
          </a:p>
          <a:p>
            <a:pPr lvl="0" hangingPunct="0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6692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>
              <a:buSzPts val="1200"/>
              <a:tabLst>
                <a:tab pos="2616585" algn="ctr"/>
                <a:tab pos="5233170" algn="r"/>
                <a:tab pos="250129" algn="l"/>
              </a:tabLs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outcome focused activity plans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363"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298012" algn="l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Link this type of planning to IEP’s and EHC targets as you present this aim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298012" algn="l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More structured approach - the focus is on the next ‘learning goal’</a:t>
            </a:r>
          </a:p>
          <a:p>
            <a:pPr marL="71195"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Refer to Individual Education Plans here as an example that providers may be familiar with. Remind participants that these changed to ‘targeted plans’ under the 2015 SEND code of practice.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07268" hangingPunct="0">
              <a:defRPr/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07268" hangingPunct="0">
              <a:defRPr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Make sure participants understand this chart is split over two slides to allow detail to be shown. Participants have a copy of this completed activity chart in their participant’s manual</a:t>
            </a:r>
          </a:p>
          <a:p>
            <a:pPr lvl="0" hangingPunct="0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07268" hangingPunct="0">
              <a:defRPr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Talk through each section highlighting key content</a:t>
            </a:r>
          </a:p>
          <a:p>
            <a:pPr defTabSz="907268" hangingPunct="0">
              <a:defRPr/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07268" hangingPunct="0">
              <a:defRPr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Trainers may wish to add local area examples</a:t>
            </a:r>
          </a:p>
          <a:p>
            <a:pPr lvl="0" hangingPunct="0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0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defTabSz="907268">
              <a:defRPr/>
            </a:pPr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360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268">
              <a:defRPr/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Second part of activity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360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195" hangingPunct="0">
              <a:tabLst>
                <a:tab pos="2616585" algn="ctr"/>
                <a:tab pos="5233170" algn="r"/>
                <a:tab pos="453634" algn="l"/>
              </a:tabLst>
            </a:pPr>
            <a:r>
              <a:rPr lang="en-GB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Examples of outcome focused activity plans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363"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340225" indent="-340225" algn="just" hangingPunct="0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298012" algn="l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Introduce some examples of ways to plan and record outcome focused activities which can be shared with families, particularly IEPs. </a:t>
            </a:r>
          </a:p>
          <a:p>
            <a:pPr marL="340225" indent="-340225" algn="just" hangingPunct="0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298012" algn="l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Cross reference with previous slide to highlight different aspects, such as working towards definite goals</a:t>
            </a:r>
          </a:p>
          <a:p>
            <a:pPr marL="340225" indent="-340225" algn="just" hangingPunct="0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298012" algn="l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Emphasise that the layout or format of the plan is not important, but rather the content and process of completing the plan in partnership with parents</a:t>
            </a:r>
          </a:p>
          <a:p>
            <a:pPr marL="340225" indent="-340225" algn="just" hangingPunct="0">
              <a:buFont typeface="Symbol" panose="05050102010706020507" pitchFamily="18" charset="2"/>
              <a:buChar char=""/>
              <a:tabLst>
                <a:tab pos="2616585" algn="ctr"/>
                <a:tab pos="5233170" algn="r"/>
                <a:tab pos="298012" algn="l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Summarise the key content that should be included in an outcome focused activity plan</a:t>
            </a:r>
          </a:p>
          <a:p>
            <a:pPr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Presenters should have different examples to refer to of the range of activity planning and recording methods, ideally using real examples from your own experience / local area.</a:t>
            </a:r>
          </a:p>
          <a:p>
            <a:pPr hangingPunct="0">
              <a:tabLst>
                <a:tab pos="2616585" algn="ctr"/>
                <a:tab pos="5233170" algn="r"/>
                <a:tab pos="453634" algn="l"/>
                <a:tab pos="2616585" algn="ctr"/>
                <a:tab pos="5233170" algn="r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time, trainers may wish to include an additional activity where participants practice completing their own outcome focused activity chart.  A blank chart is included in the activity sheets for this module.</a:t>
            </a:r>
          </a:p>
          <a:p>
            <a:pPr fontAlgn="auto" hangingPunct="1"/>
            <a:r>
              <a:rPr lang="en-GB" sz="1800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GB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707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1195" hangingPunct="0"/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Summary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auto" hangingPunct="1"/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98012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Reinforce the importance of recording and the 2 types of activity plans used in the Portage model.  Emphasise the flexibility of the model and that plans are used flexibly with families to suit their needs.  </a:t>
            </a:r>
          </a:p>
          <a:p>
            <a:pPr marL="340225" indent="-340225" hangingPunct="0">
              <a:buFont typeface="Symbol" panose="05050102010706020507" pitchFamily="18" charset="2"/>
              <a:buChar char=""/>
              <a:tabLst>
                <a:tab pos="298012" algn="l"/>
              </a:tabLst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Link to Portage Principles -remind participants of the principles covered in this session, particularly: </a:t>
            </a:r>
          </a:p>
          <a:p>
            <a:pPr marL="340225" indent="-340225" hangingPunct="0">
              <a:buFont typeface="Arial" panose="020B0604020202020204" pitchFamily="34" charset="0"/>
              <a:buChar char="-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Being positive</a:t>
            </a:r>
          </a:p>
          <a:p>
            <a:pPr marL="340225" indent="-340225" hangingPunct="0">
              <a:buFont typeface="Arial" panose="020B0604020202020204" pitchFamily="34" charset="0"/>
              <a:buChar char="-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Celebrating Success</a:t>
            </a:r>
          </a:p>
          <a:p>
            <a:pPr marL="340225" indent="-340225" hangingPunct="0">
              <a:buFont typeface="Arial" panose="020B0604020202020204" pitchFamily="34" charset="0"/>
              <a:buChar char="-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Looking forward</a:t>
            </a:r>
          </a:p>
          <a:p>
            <a:pPr marL="340225" indent="-340225" hangingPunct="0">
              <a:buFont typeface="Arial" panose="020B0604020202020204" pitchFamily="34" charset="0"/>
              <a:buChar char="-"/>
            </a:pPr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Supporting</a:t>
            </a:r>
          </a:p>
          <a:p>
            <a:pPr fontAlgn="auto" hangingPunct="1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226817" hangingPunct="0"/>
            <a:r>
              <a:rPr lang="en-GB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0999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879" y="4721941"/>
            <a:ext cx="5447030" cy="5107048"/>
          </a:xfrm>
        </p:spPr>
        <p:txBody>
          <a:bodyPr/>
          <a:lstStyle/>
          <a:p>
            <a:pPr hangingPunct="0"/>
            <a:r>
              <a:rPr lang="en-GB" sz="1400" dirty="0"/>
              <a:t> Link to Portage Principles -remind participants of the principles covered in this session, particularly:</a:t>
            </a:r>
          </a:p>
          <a:p>
            <a:pPr hangingPunct="0"/>
            <a:r>
              <a:rPr lang="en-GB" sz="1400" dirty="0"/>
              <a:t> </a:t>
            </a:r>
          </a:p>
          <a:p>
            <a:pPr lvl="0" hangingPunct="0"/>
            <a:r>
              <a:rPr lang="en-GB" sz="1400" dirty="0"/>
              <a:t>Being positive</a:t>
            </a:r>
          </a:p>
          <a:p>
            <a:pPr lvl="0" hangingPunct="0"/>
            <a:r>
              <a:rPr lang="en-GB" sz="1400" dirty="0"/>
              <a:t>Celebrating Success</a:t>
            </a:r>
          </a:p>
          <a:p>
            <a:pPr lvl="0" hangingPunct="0"/>
            <a:r>
              <a:rPr lang="en-GB" sz="1400" dirty="0"/>
              <a:t>Looking forward</a:t>
            </a:r>
          </a:p>
          <a:p>
            <a:pPr lvl="0" hangingPunct="0"/>
            <a:r>
              <a:rPr lang="en-GB" sz="1400" dirty="0"/>
              <a:t>Supporting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23/11/2015</a:t>
            </a: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219DA0-B55C-4784-8F18-CB1CD2567E22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0697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563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7268">
              <a:defRPr/>
            </a:pPr>
            <a:r>
              <a:rPr lang="en-GB" sz="1400" dirty="0"/>
              <a:t>Share the expected objectives for the module for participants</a:t>
            </a:r>
          </a:p>
          <a:p>
            <a:pPr marL="0" marR="0" lvl="0" indent="0" algn="l" defTabSz="9072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 this stage, trainers may wish to remind participants to complete the evaluation form for this section of the course.</a:t>
            </a:r>
          </a:p>
          <a:p>
            <a:pPr defTabSz="907268">
              <a:defRPr/>
            </a:pP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58128E-F9F3-4300-B527-B0FD9787810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07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10DC3-5EBE-90BA-FDAD-B5FA004A3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784653-6C09-2388-1E86-62EC329BA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376F4-40A1-F23A-212B-71F613E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94CE-1278-4BF6-9731-7A6FABD7FC1B}" type="datetime1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31BD2-B9A7-BD98-CE59-273467F1F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C1FB2-95EB-4117-B5B6-F3E973AD3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0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981BC-7FE3-7F48-58C8-C2B82D38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79AF8-216D-25E4-DCDD-D404F0672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3DDBB-5608-F18B-ECCB-F5FD58FDD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58F5E-FF2B-4AFA-8C5B-BFA0B0889A9A}" type="datetime1">
              <a:rPr lang="en-US" smtClean="0">
                <a:solidFill>
                  <a:prstClr val="black"/>
                </a:solidFill>
              </a:rPr>
              <a:t>7/25/2023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D26BB-AED7-2866-605B-74DAD146F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49488-6AB5-6DCF-43FB-B2B41115B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84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EADC-8D04-C9A7-7C4B-6B7F5D8B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505F4-53B6-3542-496E-124294027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91FDB-8F7F-19AC-C4F1-36CC6A1A2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57EA7-3958-49CD-96B7-EB5F98BED21F}" type="datetime1">
              <a:rPr lang="en-US" smtClean="0">
                <a:solidFill>
                  <a:prstClr val="white"/>
                </a:solidFill>
              </a:rPr>
              <a:t>7/25/2023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EE3B4-F695-5C8C-E9A8-1A6432E72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01FC8-CFC0-B3DD-377B-890465A5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59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6C8E4-F1D3-6AA4-9861-913CE2DC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87347-C35D-FED0-7606-8B23280BA0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DA95D9-F0DE-D6CA-8A96-A3B48FE4C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22F3A-4D91-91E1-00A0-AA097EE7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D89B1-CEC5-492E-88DE-503E15FC95C9}" type="datetime1">
              <a:rPr lang="en-US" smtClean="0">
                <a:solidFill>
                  <a:prstClr val="white"/>
                </a:solidFill>
              </a:rPr>
              <a:t>7/25/2023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AAA32F-523F-29EF-0D84-9553D32D5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40B2A-7073-047D-52D5-73975920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21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BA84-47D7-8EC6-D49B-EC879B7E5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ACFEB-5B98-FC18-1E81-DA5BE937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5E8043-63AA-53AD-90FB-ABEE75308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D01FD2-85DD-5AEF-5ACA-C4B7BBFBC3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E1095D-8131-54AE-C068-A38AE5B53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20093A-6B4C-2411-FF73-11B9BEAC6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5A715-BB21-404A-9F19-11C50A7EFFBF}" type="datetime1">
              <a:rPr lang="en-US" smtClean="0">
                <a:solidFill>
                  <a:prstClr val="black"/>
                </a:solidFill>
              </a:rPr>
              <a:t>7/25/2023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60ABD4-8BB3-63E9-6DFC-3D6FE529C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E5F6B-AEF0-4FAA-D223-64DBFEDED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92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F711B-03C0-11D1-ED25-2524533F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DACC3-5196-B620-DD2B-0B6CFE067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B3529-D531-4B8E-85C4-A6DDEDB014DA}" type="datetime1">
              <a:rPr lang="en-US" smtClean="0">
                <a:solidFill>
                  <a:prstClr val="white"/>
                </a:solidFill>
              </a:rPr>
              <a:t>7/25/2023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8F057B-F49B-81C2-B744-58148B786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674CF-8706-9F07-5296-0E68D12DE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99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92FA66-5B5C-16AE-67E8-BA8D68AC3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6E23E-9FBF-4D71-8878-A937CFA04513}" type="datetime1">
              <a:rPr lang="en-US" smtClean="0">
                <a:solidFill>
                  <a:prstClr val="black"/>
                </a:solidFill>
              </a:rPr>
              <a:t>7/25/2023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C8D455-BD01-8752-9175-C64B85578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39A74-427E-01EA-F07A-A6ED80E6D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DD935-0476-183B-C00A-16830062D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FE4DB-5043-AD51-A6D1-33A256BB3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F3756-88BA-C769-7E0B-A59B0A0E1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6D3192-4F61-CE11-E564-9E3E6A1BC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4157-EA69-48A9-9D33-BC1EB0DEA4B7}" type="datetime1">
              <a:rPr lang="en-US" smtClean="0">
                <a:solidFill>
                  <a:prstClr val="black"/>
                </a:solidFill>
              </a:rPr>
              <a:t>7/25/2023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F35BC-4362-7AEF-9DC3-523C0AB2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B54EA-BD17-F6B4-C705-CAF5DC732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48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9B3F-0DD5-90CF-D9AE-95F671989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880DB3-A5CA-1846-038E-4ED64422C1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C1BD5-BCBD-9BC9-1F12-EFC8D9E34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BE604B-969C-41E3-DC9E-6DFC1766F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C080F-9C4F-4FBB-A3CF-83754D466CEA}" type="datetime1">
              <a:rPr lang="en-US" smtClean="0">
                <a:solidFill>
                  <a:prstClr val="white"/>
                </a:solidFill>
              </a:rPr>
              <a:t>7/25/2023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BFDCF-113C-1E15-59AD-EB6C3A15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951EE-F7BF-01C8-3982-ACDD016E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56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8A754-3308-F804-1FC3-1B70BB76E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B1C14F-051B-40FD-444C-F21E3C727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D657B-28C2-BE38-33DF-02A360853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5232-EF28-4DFE-A6FC-F155773C6BF4}" type="datetime1">
              <a:rPr lang="en-US" smtClean="0">
                <a:solidFill>
                  <a:prstClr val="black"/>
                </a:solidFill>
              </a:rPr>
              <a:t>7/25/2023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E94D4-8D27-6588-898A-46AC8CD90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304E0-4535-1CF8-4DE5-895EF8862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5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A93B24-B1D4-33C9-8514-593B1ED84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23D98-D0FA-5BDB-81CC-3298C5E9F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39519-EDFB-6C94-A045-B62231258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A4556-6A4B-4B0E-A423-20547C6ED401}" type="datetime1">
              <a:rPr lang="en-US" smtClean="0">
                <a:solidFill>
                  <a:prstClr val="black"/>
                </a:solidFill>
              </a:rPr>
              <a:t>7/25/2023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16115-E729-1445-54EF-7630DE7E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F1C47-5F4C-5EDB-046B-2566AD12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16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566742-E6E1-7994-5289-FCF55B04A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8117D-EA63-39B3-D3AC-6AA5D365B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C5890-762C-A751-A0B6-4A60BF329E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2A1BE-5298-4382-980E-BDBBFDF484EE}" type="datetime1">
              <a:rPr lang="en-US" smtClean="0">
                <a:solidFill>
                  <a:prstClr val="black"/>
                </a:solidFill>
              </a:rPr>
              <a:t>7/25/2023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71429-196C-D77A-2C7B-9E43CB180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38E75-0A70-F632-2378-2B7336FEFE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6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abay.com/en/container-plastic-box-empty-304226/" TargetMode="Externa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F035F-035D-B9DB-D697-81888E9A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1" y="586855"/>
            <a:ext cx="3263067" cy="50201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Planning, Recording and Sharing </a:t>
            </a:r>
            <a:r>
              <a:rPr lang="en-US" sz="4800" kern="120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Children’s Targets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4009A1C-92FA-E78C-11C5-26015C4D5A28}"/>
              </a:ext>
            </a:extLst>
          </p:cNvPr>
          <p:cNvSpPr txBox="1">
            <a:spLocks/>
          </p:cNvSpPr>
          <p:nvPr/>
        </p:nvSpPr>
        <p:spPr>
          <a:xfrm>
            <a:off x="4367695" y="649480"/>
            <a:ext cx="4465438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r>
              <a:rPr lang="en-US" sz="2400" dirty="0"/>
              <a:t>To understand that there are </a:t>
            </a:r>
            <a:r>
              <a:rPr lang="en-US" sz="24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different</a:t>
            </a:r>
            <a:r>
              <a:rPr lang="en-US" sz="2400" dirty="0"/>
              <a:t> models for planning, recording and sharing information and in what circumstances these should be used</a:t>
            </a:r>
          </a:p>
          <a:p>
            <a:r>
              <a:rPr lang="en-US" sz="2400" dirty="0"/>
              <a:t>To use a model for recording an open-ended activity to plan a play activity for a child </a:t>
            </a:r>
          </a:p>
          <a:p>
            <a:r>
              <a:rPr lang="en-US" sz="2400" dirty="0"/>
              <a:t>To recognise the essential elements that should be included in an outcome-focused activity plan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04782F0-BED3-F6D6-27D1-AF5D7F5240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994" y="2405592"/>
            <a:ext cx="2755283" cy="15687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ED28B-00F1-FAA8-0549-E6EF4E723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7E63A33-8271-4DD0-9C48-789913D7C11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02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 fontScale="90000"/>
          </a:bodyPr>
          <a:lstStyle/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Planning, Recording &amp; Sharing Children’s Targets.</a:t>
            </a:r>
            <a:b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Outcomes for Participants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33061" y="1698171"/>
            <a:ext cx="7643297" cy="4795935"/>
          </a:xfrm>
        </p:spPr>
        <p:txBody>
          <a:bodyPr anchor="ctr">
            <a:normAutofit lnSpcReduction="10000"/>
          </a:bodyPr>
          <a:lstStyle/>
          <a:p>
            <a:endParaRPr lang="en-GB" sz="2400" dirty="0"/>
          </a:p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understand that there are different models for planning, recording and sharing information and in what circumstances these should be used</a:t>
            </a:r>
          </a:p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use a model for recording an open-ended activity to plan a play activity for a child </a:t>
            </a:r>
          </a:p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recognise the essential elements that should be included in an outcome-focused activity plan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AA8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42" y="3012770"/>
            <a:ext cx="1462088" cy="8324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E63A33-8271-4DD0-9C48-789913D7C11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6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1961" y="575759"/>
            <a:ext cx="9029700" cy="1325563"/>
          </a:xfrm>
        </p:spPr>
        <p:txBody>
          <a:bodyPr>
            <a:noAutofit/>
          </a:bodyPr>
          <a:lstStyle/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Planning, Recording &amp; Sharing Children’s Targets</a:t>
            </a:r>
            <a:b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1501" y="2278173"/>
            <a:ext cx="8229600" cy="4078177"/>
          </a:xfrm>
        </p:spPr>
        <p:txBody>
          <a:bodyPr anchor="ctr">
            <a:normAutofit/>
          </a:bodyPr>
          <a:lstStyle/>
          <a:p>
            <a:pPr marL="109728" indent="0">
              <a:spcBef>
                <a:spcPts val="1200"/>
              </a:spcBef>
              <a:buNone/>
            </a:pPr>
            <a:endParaRPr lang="en-GB" sz="2200" dirty="0"/>
          </a:p>
          <a:p>
            <a:pPr marL="566928" indent="-457200">
              <a:spcBef>
                <a:spcPts val="1200"/>
              </a:spcBef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Participants will be able to</a:t>
            </a:r>
          </a:p>
          <a:p>
            <a:pPr marL="566928" indent="-457200">
              <a:spcBef>
                <a:spcPts val="1200"/>
              </a:spcBef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 the difference between an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open-ended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 focused 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activity</a:t>
            </a:r>
          </a:p>
          <a:p>
            <a:pPr marL="566928" indent="-457200">
              <a:spcBef>
                <a:spcPts val="1200"/>
              </a:spcBef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 an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open-ended activity chart</a:t>
            </a:r>
          </a:p>
          <a:p>
            <a:pPr marL="566928" indent="-457200">
              <a:spcBef>
                <a:spcPts val="1200"/>
              </a:spcBef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 an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 focused activity chart</a:t>
            </a:r>
          </a:p>
          <a:p>
            <a:pPr marL="566928" indent="-457200">
              <a:spcBef>
                <a:spcPts val="1200"/>
              </a:spcBef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 one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advantage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disadvantage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each.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AA8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42" y="3012770"/>
            <a:ext cx="1462088" cy="8324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E63A33-8271-4DD0-9C48-789913D7C11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90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40962"/>
              </p:ext>
            </p:extLst>
          </p:nvPr>
        </p:nvGraphicFramePr>
        <p:xfrm>
          <a:off x="2273678" y="1268760"/>
          <a:ext cx="6912768" cy="4572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Portage Model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31556" y="3438171"/>
            <a:ext cx="1282892" cy="44267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Portage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802" y="5475684"/>
            <a:ext cx="1389489" cy="7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0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237255B-6DD9-4B9A-A2A0-2648B8942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C86B2B9-FA98-423F-ADF3-E98132ACB2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AB2C161-717A-48EA-8D6C-84A0A472F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65264238"/>
              </p:ext>
            </p:extLst>
          </p:nvPr>
        </p:nvGraphicFramePr>
        <p:xfrm>
          <a:off x="2593075" y="409433"/>
          <a:ext cx="9209718" cy="599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9965" y="1489760"/>
            <a:ext cx="216999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 Importance of  Recording and Sharing</a:t>
            </a:r>
          </a:p>
          <a:p>
            <a:pPr algn="ctr"/>
            <a:r>
              <a:rPr lang="en-GB" sz="3200" dirty="0"/>
              <a:t>Planned </a:t>
            </a:r>
          </a:p>
          <a:p>
            <a:pPr algn="ctr"/>
            <a:r>
              <a:rPr lang="en-GB" sz="3200" dirty="0"/>
              <a:t>Targets </a:t>
            </a:r>
          </a:p>
          <a:p>
            <a:pPr algn="ctr"/>
            <a:endParaRPr lang="en-GB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334" y="5577840"/>
            <a:ext cx="1479459" cy="77851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8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BCAD27-90AF-4F07-9406-7FD0A40AFC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9BCAD27-90AF-4F07-9406-7FD0A40AFC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FA57144-4221-4CB2-B0EF-F4332B159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BFA57144-4221-4CB2-B0EF-F4332B1592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DEDE9B-84DE-4E0A-9118-F3E1AD3108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E8DEDE9B-84DE-4E0A-9118-F3E1AD3108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C56D2F-6E0A-4870-8B25-97C712834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38C56D2F-6E0A-4870-8B25-97C7128347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21218F-0855-477D-B835-838C72BC94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E21218F-0855-477D-B835-838C72BC94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F0A412-E056-4BBB-AA49-D026CE8AA7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88F0A412-E056-4BBB-AA49-D026CE8AA7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31F9CA-E25A-43B0-AAC6-A1BC567956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2631F9CA-E25A-43B0-AAC6-A1BC567956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F9B8231-1667-498A-8FB7-4A5A2B2F53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6F9B8231-1667-498A-8FB7-4A5A2B2F53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C60081-5966-4129-A349-2677D36DA8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71C60081-5966-4129-A349-2677D36DA8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AF81B7-EB9B-498D-9291-4EC67A8575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A5AF81B7-EB9B-498D-9291-4EC67A8575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6C1F41-668C-475B-9E79-4862B40339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666C1F41-668C-475B-9E79-4862B40339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03AB8F-C5BA-4C7C-9AEC-65A1465D7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5203AB8F-C5BA-4C7C-9AEC-65A1465D7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F5F7FA-8B38-4551-B2AD-677F8AFFC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C3F5F7FA-8B38-4551-B2AD-677F8AFFC1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37FFD8-8753-4306-80C2-8D4A51E901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BA37FFD8-8753-4306-80C2-8D4A51E901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 rev="1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Types of Activity Plans Used in Portage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9749282"/>
              </p:ext>
            </p:extLst>
          </p:nvPr>
        </p:nvGraphicFramePr>
        <p:xfrm>
          <a:off x="553452" y="1919870"/>
          <a:ext cx="11085095" cy="3677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00" y="5597288"/>
            <a:ext cx="1442500" cy="75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6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935865"/>
              </p:ext>
            </p:extLst>
          </p:nvPr>
        </p:nvGraphicFramePr>
        <p:xfrm>
          <a:off x="1804041" y="1412776"/>
          <a:ext cx="8240711" cy="4572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Portage Model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954741" y="1942492"/>
            <a:ext cx="138079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838200" y="1941884"/>
            <a:ext cx="2634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ended</a:t>
            </a:r>
          </a:p>
          <a:p>
            <a:r>
              <a:rPr lang="en-GB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activity plans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48194" y="4237858"/>
            <a:ext cx="2552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 focused</a:t>
            </a:r>
          </a:p>
          <a:p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activity plans</a:t>
            </a:r>
          </a:p>
        </p:txBody>
      </p:sp>
      <p:sp>
        <p:nvSpPr>
          <p:cNvPr id="12" name="Right Arrow 11"/>
          <p:cNvSpPr/>
          <p:nvPr/>
        </p:nvSpPr>
        <p:spPr>
          <a:xfrm rot="10800000">
            <a:off x="8343651" y="4245931"/>
            <a:ext cx="138079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536" y="5510971"/>
            <a:ext cx="1802740" cy="94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3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237255B-6DD9-4B9A-A2A0-2648B8942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dgm id="{8237255B-6DD9-4B9A-A2A0-2648B8942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8237255B-6DD9-4B9A-A2A0-2648B8942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C86B2B9-FA98-423F-ADF3-E98132ACB2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BC86B2B9-FA98-423F-ADF3-E98132ACB2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BC86B2B9-FA98-423F-ADF3-E98132ACB2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AB2C161-717A-48EA-8D6C-84A0A472F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graphicEl>
                                              <a:dgm id="{4AB2C161-717A-48EA-8D6C-84A0A472F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graphicEl>
                                              <a:dgm id="{4AB2C161-717A-48EA-8D6C-84A0A472F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8227" y="627564"/>
            <a:ext cx="8312373" cy="1325563"/>
          </a:xfrm>
        </p:spPr>
        <p:txBody>
          <a:bodyPr>
            <a:normAutofit/>
          </a:bodyPr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Ended Activity Plans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167" y="2189590"/>
            <a:ext cx="8118014" cy="4618989"/>
          </a:xfrm>
        </p:spPr>
        <p:txBody>
          <a:bodyPr anchor="ctr">
            <a:normAutofit fontScale="70000" lnSpcReduction="20000"/>
          </a:bodyPr>
          <a:lstStyle/>
          <a:p>
            <a:pPr marL="109728" indent="0">
              <a:buNone/>
            </a:pPr>
            <a:r>
              <a:rPr lang="en-GB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type of plan records ideas for the child’s play without a specific planned outcome.</a:t>
            </a:r>
          </a:p>
          <a:p>
            <a:pPr marL="109728" indent="0">
              <a:buNone/>
            </a:pPr>
            <a:r>
              <a:rPr lang="en-GB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109728" indent="0">
              <a:buNone/>
            </a:pPr>
            <a:r>
              <a:rPr lang="en-GB" sz="3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ended activity plans:</a:t>
            </a:r>
          </a:p>
          <a:p>
            <a:r>
              <a:rPr lang="en-GB" altLang="en-US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 on child-led play </a:t>
            </a:r>
          </a:p>
          <a:p>
            <a:pPr marL="0" indent="0">
              <a:buNone/>
            </a:pPr>
            <a:r>
              <a:rPr lang="en-GB" altLang="en-US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GB" altLang="en-US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not prescriptive and can be easily changed following the child's lead</a:t>
            </a:r>
          </a:p>
          <a:p>
            <a:endParaRPr lang="en-GB" altLang="en-US" sz="3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altLang="en-US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Recognises the importance of providing a range of opportunities and experiences around an emerging skill</a:t>
            </a:r>
          </a:p>
          <a:p>
            <a:endParaRPr lang="en-GB" altLang="en-US" sz="3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09728" indent="0">
              <a:buNone/>
            </a:pPr>
            <a:r>
              <a:rPr lang="en-GB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</a:p>
          <a:p>
            <a:endParaRPr lang="en-GB" sz="2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AA8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42" y="3012770"/>
            <a:ext cx="1462088" cy="8324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E63A33-8271-4DD0-9C48-789913D7C11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03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8140" y="627564"/>
            <a:ext cx="9403080" cy="1325563"/>
          </a:xfrm>
        </p:spPr>
        <p:txBody>
          <a:bodyPr>
            <a:normAutofit/>
          </a:bodyPr>
          <a:lstStyle/>
          <a:p>
            <a:r>
              <a:rPr lang="en-GB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Open Ended Activity Plans</a:t>
            </a: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8140" y="2095610"/>
            <a:ext cx="8309562" cy="4443302"/>
          </a:xfrm>
        </p:spPr>
        <p:txBody>
          <a:bodyPr anchor="ctr">
            <a:normAutofit/>
          </a:bodyPr>
          <a:lstStyle/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Enables practitioners to observe a child’s     response in order to plan future activities</a:t>
            </a:r>
          </a:p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varied in its approach </a:t>
            </a:r>
          </a:p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Focuses on a child’s interest and enjoyment</a:t>
            </a:r>
          </a:p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help generalise a newly learned skill into  everyday life</a:t>
            </a:r>
          </a:p>
          <a:p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Easy to record</a:t>
            </a:r>
          </a:p>
          <a:p>
            <a:endParaRPr lang="en-GB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AA8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42" y="3012770"/>
            <a:ext cx="1462088" cy="8324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E63A33-8271-4DD0-9C48-789913D7C11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1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551" y="5622830"/>
            <a:ext cx="1393961" cy="73352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Example of a Portage Open Ended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Activity Chart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612442" y="1787857"/>
            <a:ext cx="7471877" cy="444860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53" y="3847389"/>
            <a:ext cx="2279176" cy="191196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935717" y="3599644"/>
            <a:ext cx="232012" cy="2477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3374720" y="3496374"/>
            <a:ext cx="232012" cy="2477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59810" y="1787857"/>
            <a:ext cx="1897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Name:</a:t>
            </a:r>
          </a:p>
          <a:p>
            <a:endParaRPr lang="en-GB" dirty="0"/>
          </a:p>
          <a:p>
            <a:r>
              <a:rPr lang="en-GB" dirty="0"/>
              <a:t>Activity:</a:t>
            </a:r>
          </a:p>
        </p:txBody>
      </p:sp>
    </p:spTree>
    <p:extLst>
      <p:ext uri="{BB962C8B-B14F-4D97-AF65-F5344CB8AC3E}">
        <p14:creationId xmlns:p14="http://schemas.microsoft.com/office/powerpoint/2010/main" val="231024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of a Portage Open Ended </a:t>
            </a:r>
            <a:b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Activity Chart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50662" y="1568450"/>
            <a:ext cx="7278966" cy="4351338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90" y="3599644"/>
            <a:ext cx="1867772" cy="2159711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7349" y="3599644"/>
            <a:ext cx="232012" cy="2477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3796352" y="3496374"/>
            <a:ext cx="232012" cy="2477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59809" y="1787857"/>
            <a:ext cx="1924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Name: </a:t>
            </a:r>
          </a:p>
          <a:p>
            <a:endParaRPr lang="en-GB" dirty="0"/>
          </a:p>
          <a:p>
            <a:r>
              <a:rPr lang="en-GB" dirty="0"/>
              <a:t>Activity: Jumping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96352" y="2002226"/>
            <a:ext cx="12965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Practice</a:t>
            </a:r>
          </a:p>
          <a:p>
            <a:pPr algn="ctr"/>
            <a:r>
              <a:rPr lang="en-GB" dirty="0"/>
              <a:t> jumping</a:t>
            </a:r>
          </a:p>
          <a:p>
            <a:pPr algn="ctr"/>
            <a:r>
              <a:rPr lang="en-GB" dirty="0"/>
              <a:t> in puddles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3017" y="1738711"/>
            <a:ext cx="2393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Jump off</a:t>
            </a:r>
          </a:p>
          <a:p>
            <a:pPr algn="ctr"/>
            <a:r>
              <a:rPr lang="en-GB" sz="1600" dirty="0"/>
              <a:t> bottom</a:t>
            </a:r>
          </a:p>
          <a:p>
            <a:pPr algn="ctr"/>
            <a:r>
              <a:rPr lang="en-GB" sz="1600" dirty="0"/>
              <a:t> step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98931" y="3496374"/>
            <a:ext cx="1756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Jumping</a:t>
            </a:r>
          </a:p>
          <a:p>
            <a:pPr algn="ctr"/>
            <a:r>
              <a:rPr lang="en-GB" dirty="0"/>
              <a:t> on </a:t>
            </a:r>
          </a:p>
          <a:p>
            <a:pPr algn="ctr"/>
            <a:r>
              <a:rPr lang="en-GB" dirty="0"/>
              <a:t>trampoline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87514" y="4834809"/>
            <a:ext cx="12105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Jump in </a:t>
            </a:r>
          </a:p>
          <a:p>
            <a:pPr algn="ctr"/>
            <a:r>
              <a:rPr lang="en-GB" dirty="0"/>
              <a:t>and out of</a:t>
            </a:r>
          </a:p>
          <a:p>
            <a:pPr algn="ctr"/>
            <a:r>
              <a:rPr lang="en-GB" dirty="0"/>
              <a:t>hoop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00049" y="1779818"/>
            <a:ext cx="12362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Jumping</a:t>
            </a:r>
          </a:p>
          <a:p>
            <a:r>
              <a:rPr lang="en-GB" dirty="0"/>
              <a:t> race with </a:t>
            </a:r>
          </a:p>
          <a:p>
            <a:pPr algn="ctr"/>
            <a:r>
              <a:rPr lang="en-GB" dirty="0"/>
              <a:t>friend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71899" y="3147915"/>
            <a:ext cx="1278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Jump</a:t>
            </a:r>
          </a:p>
          <a:p>
            <a:pPr algn="ctr"/>
            <a:r>
              <a:rPr lang="en-GB" dirty="0"/>
              <a:t> to</a:t>
            </a:r>
          </a:p>
          <a:p>
            <a:pPr algn="ctr"/>
            <a:r>
              <a:rPr lang="en-GB" dirty="0"/>
              <a:t> music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46540" y="3426526"/>
            <a:ext cx="1343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‘Simon </a:t>
            </a:r>
          </a:p>
          <a:p>
            <a:pPr algn="ctr"/>
            <a:r>
              <a:rPr lang="en-GB" dirty="0"/>
              <a:t>says’ game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3748" y="4877673"/>
            <a:ext cx="1445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Copy </a:t>
            </a:r>
          </a:p>
          <a:p>
            <a:pPr algn="ctr"/>
            <a:r>
              <a:rPr lang="en-GB" dirty="0"/>
              <a:t>teddy</a:t>
            </a:r>
          </a:p>
          <a:p>
            <a:pPr algn="ctr"/>
            <a:r>
              <a:rPr lang="en-GB" dirty="0"/>
              <a:t> jumping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330D09-D33B-724C-7F1E-633159AC8A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551" y="5622830"/>
            <a:ext cx="1393961" cy="73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8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190" y="5554948"/>
            <a:ext cx="1522962" cy="801402"/>
          </a:xfrm>
          <a:prstGeom prst="rect">
            <a:avLst/>
          </a:prstGeom>
        </p:spPr>
      </p:pic>
      <p:sp>
        <p:nvSpPr>
          <p:cNvPr id="2052" name="Cloud"/>
          <p:cNvSpPr>
            <a:spLocks noChangeAspect="1" noEditPoints="1" noChangeArrowheads="1"/>
          </p:cNvSpPr>
          <p:nvPr/>
        </p:nvSpPr>
        <p:spPr bwMode="auto">
          <a:xfrm>
            <a:off x="2124075" y="1158875"/>
            <a:ext cx="3587750" cy="216058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2053" name="Cloud"/>
          <p:cNvSpPr>
            <a:spLocks noChangeAspect="1" noEditPoints="1" noChangeArrowheads="1"/>
          </p:cNvSpPr>
          <p:nvPr/>
        </p:nvSpPr>
        <p:spPr bwMode="auto">
          <a:xfrm>
            <a:off x="6486525" y="921328"/>
            <a:ext cx="3744912" cy="23145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   potatoes into a box</a:t>
            </a:r>
          </a:p>
        </p:txBody>
      </p:sp>
      <p:sp>
        <p:nvSpPr>
          <p:cNvPr id="2054" name="Cloud"/>
          <p:cNvSpPr>
            <a:spLocks noChangeAspect="1" noEditPoints="1" noChangeArrowheads="1"/>
          </p:cNvSpPr>
          <p:nvPr/>
        </p:nvSpPr>
        <p:spPr bwMode="auto">
          <a:xfrm>
            <a:off x="7775653" y="3249613"/>
            <a:ext cx="2808288" cy="22320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Bricks into a biscuit tin </a:t>
            </a:r>
          </a:p>
        </p:txBody>
      </p:sp>
      <p:sp>
        <p:nvSpPr>
          <p:cNvPr id="2055" name="Cloud"/>
          <p:cNvSpPr>
            <a:spLocks noChangeAspect="1" noEditPoints="1" noChangeArrowheads="1"/>
          </p:cNvSpPr>
          <p:nvPr/>
        </p:nvSpPr>
        <p:spPr bwMode="auto">
          <a:xfrm>
            <a:off x="1531069" y="3538321"/>
            <a:ext cx="2732087" cy="252095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Washing into the machine</a:t>
            </a:r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6643689" y="4724401"/>
            <a:ext cx="155575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>
            <a:off x="7578726" y="4292601"/>
            <a:ext cx="155575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7110413" y="4437064"/>
            <a:ext cx="157162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4457701" y="4365626"/>
            <a:ext cx="155575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0" name="AutoShape 12"/>
          <p:cNvSpPr>
            <a:spLocks noChangeArrowheads="1"/>
          </p:cNvSpPr>
          <p:nvPr/>
        </p:nvSpPr>
        <p:spPr bwMode="auto">
          <a:xfrm>
            <a:off x="5160964" y="4652964"/>
            <a:ext cx="155575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>
            <a:off x="4848226" y="4437064"/>
            <a:ext cx="155575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2" name="AutoShape 14"/>
          <p:cNvSpPr>
            <a:spLocks noChangeArrowheads="1"/>
          </p:cNvSpPr>
          <p:nvPr/>
        </p:nvSpPr>
        <p:spPr bwMode="auto">
          <a:xfrm>
            <a:off x="5314951" y="3500438"/>
            <a:ext cx="157163" cy="144462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3" name="AutoShape 15"/>
          <p:cNvSpPr>
            <a:spLocks noChangeArrowheads="1"/>
          </p:cNvSpPr>
          <p:nvPr/>
        </p:nvSpPr>
        <p:spPr bwMode="auto">
          <a:xfrm>
            <a:off x="5627688" y="4292601"/>
            <a:ext cx="157162" cy="1444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>
            <a:off x="5472114" y="3860801"/>
            <a:ext cx="155575" cy="144463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6329363" y="4005264"/>
            <a:ext cx="157162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6954839" y="3357564"/>
            <a:ext cx="155575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7" name="AutoShape 19"/>
          <p:cNvSpPr>
            <a:spLocks noChangeArrowheads="1"/>
          </p:cNvSpPr>
          <p:nvPr/>
        </p:nvSpPr>
        <p:spPr bwMode="auto">
          <a:xfrm>
            <a:off x="6643689" y="3644901"/>
            <a:ext cx="155575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9" name="AutoShape 21"/>
          <p:cNvSpPr>
            <a:spLocks noChangeArrowheads="1"/>
          </p:cNvSpPr>
          <p:nvPr/>
        </p:nvSpPr>
        <p:spPr bwMode="auto">
          <a:xfrm>
            <a:off x="5081589" y="3141664"/>
            <a:ext cx="155575" cy="142875"/>
          </a:xfrm>
          <a:prstGeom prst="flowChartConnector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1362075" y="242889"/>
            <a:ext cx="30813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dirty="0"/>
              <a:t>Name:</a:t>
            </a: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8688388" y="260350"/>
            <a:ext cx="2089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dirty="0"/>
              <a:t>Date:</a:t>
            </a:r>
          </a:p>
        </p:txBody>
      </p:sp>
      <p:sp>
        <p:nvSpPr>
          <p:cNvPr id="2072" name="Text Box 24"/>
          <p:cNvSpPr txBox="1">
            <a:spLocks noChangeArrowheads="1"/>
          </p:cNvSpPr>
          <p:nvPr/>
        </p:nvSpPr>
        <p:spPr bwMode="auto">
          <a:xfrm>
            <a:off x="641445" y="690564"/>
            <a:ext cx="3874993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dirty="0"/>
              <a:t>Activity:</a:t>
            </a:r>
          </a:p>
          <a:p>
            <a:pPr>
              <a:spcBef>
                <a:spcPct val="50000"/>
              </a:spcBef>
            </a:pPr>
            <a:r>
              <a:rPr lang="en-GB" altLang="en-US" sz="1200" dirty="0"/>
              <a:t> </a:t>
            </a:r>
            <a:r>
              <a:rPr lang="en-GB" altLang="en-US" sz="1400" b="1" dirty="0"/>
              <a:t>Putting objects in a container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25665" y="1754544"/>
            <a:ext cx="1872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Pegs into washing basket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5003801" y="5913439"/>
            <a:ext cx="2730500" cy="93659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endParaRPr lang="en-GB" dirty="0"/>
          </a:p>
          <a:p>
            <a:pPr marL="109728" indent="0">
              <a:buNone/>
            </a:pPr>
            <a:endParaRPr lang="en-GB" dirty="0"/>
          </a:p>
        </p:txBody>
      </p:sp>
      <p:pic>
        <p:nvPicPr>
          <p:cNvPr id="6" name="Picture 5" descr="A picture containing bin, container, yellow&#10;&#10;Description automatically generated">
            <a:extLst>
              <a:ext uri="{FF2B5EF4-FFF2-40B4-BE49-F238E27FC236}">
                <a16:creationId xmlns:a16="http://schemas.microsoft.com/office/drawing/2014/main" id="{D4155A7F-EBC5-2F4B-3920-EC6C561964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21373" y="4957447"/>
            <a:ext cx="2830943" cy="178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2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81329"/>
            <a:ext cx="11209020" cy="4525963"/>
          </a:xfrm>
        </p:spPr>
        <p:txBody>
          <a:bodyPr>
            <a:normAutofit lnSpcReduction="10000"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the Open Ended Activity Chart provided, suggest suitable activities for a child from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the areas of development below: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en-GB" sz="3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en-GB" sz="3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Picking up small objects between thumb and fingers</a:t>
            </a:r>
          </a:p>
          <a:p>
            <a:pPr lvl="0">
              <a:buClr>
                <a:srgbClr val="2DA2BF"/>
              </a:buClr>
            </a:pPr>
            <a:endParaRPr lang="en-GB" sz="3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en-GB" sz="3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Finding nose, eyes or tummy as part of naming games </a:t>
            </a:r>
          </a:p>
          <a:p>
            <a:pPr lvl="0">
              <a:buClr>
                <a:srgbClr val="2DA2BF"/>
              </a:buClr>
            </a:pPr>
            <a:endParaRPr lang="en-GB" sz="3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en-GB" sz="3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Makes a choice when shown two objects</a:t>
            </a:r>
          </a:p>
          <a:p>
            <a:pPr lvl="0">
              <a:buClr>
                <a:srgbClr val="2DA2BF"/>
              </a:buClr>
            </a:pPr>
            <a:endParaRPr lang="en-GB" sz="3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701" y="5697385"/>
            <a:ext cx="1374919" cy="72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3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840" y="627564"/>
            <a:ext cx="8366760" cy="1325563"/>
          </a:xfrm>
        </p:spPr>
        <p:txBody>
          <a:bodyPr>
            <a:normAutofit/>
          </a:bodyPr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 Focused Activity Plans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3840" y="1188721"/>
            <a:ext cx="8798559" cy="5429250"/>
          </a:xfrm>
        </p:spPr>
        <p:txBody>
          <a:bodyPr anchor="ctr">
            <a:normAutofit/>
          </a:bodyPr>
          <a:lstStyle/>
          <a:p>
            <a:pPr lvl="0"/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type of plan details an activity that has been designed to achieve a specific goal, within a specific time, under specific conditions </a:t>
            </a:r>
          </a:p>
          <a:p>
            <a:pPr marL="109728" lvl="0" indent="0">
              <a:buNone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usually involves structured teaching and the individual elements of a teaching target are recorded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AA8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42" y="3012770"/>
            <a:ext cx="1462088" cy="8324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E63A33-8271-4DD0-9C48-789913D7C11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0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60" y="365125"/>
            <a:ext cx="10988040" cy="1325563"/>
          </a:xfrm>
        </p:spPr>
        <p:txBody>
          <a:bodyPr>
            <a:normAutofit/>
          </a:bodyPr>
          <a:lstStyle/>
          <a:p>
            <a:pPr algn="ctr"/>
            <a:r>
              <a:rPr lang="en-GB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Outcome Focused Activity Plans</a:t>
            </a:r>
            <a:endParaRPr lang="en-US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4581" name="Rectangle 3">
            <a:extLst>
              <a:ext uri="{FF2B5EF4-FFF2-40B4-BE49-F238E27FC236}">
                <a16:creationId xmlns:a16="http://schemas.microsoft.com/office/drawing/2014/main" id="{931A29FA-448A-5A7C-07CE-054F570BD1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9952864"/>
              </p:ext>
            </p:extLst>
          </p:nvPr>
        </p:nvGraphicFramePr>
        <p:xfrm>
          <a:off x="838200" y="1303020"/>
          <a:ext cx="10515600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281" y="5254388"/>
            <a:ext cx="2552131" cy="134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57CCF857-99FF-47B6-5E60-AA31BC2D6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19" y="1545604"/>
            <a:ext cx="9997439" cy="448943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7525" y="247342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Portage Outcome Focused Activity Chart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4511" y="3168111"/>
            <a:ext cx="1967689" cy="40011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b="1" dirty="0"/>
              <a:t>Long Term Goal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7525" y="4658402"/>
            <a:ext cx="1842755" cy="40011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b="1" dirty="0"/>
              <a:t>Teaching Target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7526" y="5213774"/>
            <a:ext cx="1494512" cy="1477328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Who?</a:t>
            </a:r>
          </a:p>
          <a:p>
            <a:r>
              <a:rPr lang="en-GB" b="1" dirty="0"/>
              <a:t>Does what?</a:t>
            </a:r>
          </a:p>
          <a:p>
            <a:r>
              <a:rPr lang="en-GB" b="1" dirty="0"/>
              <a:t>Conditions?</a:t>
            </a:r>
          </a:p>
          <a:p>
            <a:r>
              <a:rPr lang="en-GB" b="1" dirty="0"/>
              <a:t>Success criteria?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4511" y="3990887"/>
            <a:ext cx="1497526" cy="40011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000" b="1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354076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A7B56B69-C189-0100-F56C-911F73178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568" y="3184656"/>
            <a:ext cx="8186900" cy="326284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3815" y="801016"/>
            <a:ext cx="360462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Portage Outcome Focused Activity Chart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1432" y="3482322"/>
            <a:ext cx="2404542" cy="707886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GB" sz="2000" b="1" dirty="0"/>
              <a:t>Clear instructions for adults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0354" y="5614410"/>
            <a:ext cx="2185214" cy="40011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en-GB" sz="2000" b="1" dirty="0"/>
              <a:t>Additional 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2073" y="4781324"/>
            <a:ext cx="1763495" cy="40011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en-GB" sz="2000" b="1" dirty="0"/>
              <a:t>Agreed reward</a:t>
            </a:r>
          </a:p>
        </p:txBody>
      </p:sp>
      <p:pic>
        <p:nvPicPr>
          <p:cNvPr id="5" name="Picture 4" descr="A white sheet with blue writing&#10;&#10;Description automatically generated">
            <a:extLst>
              <a:ext uri="{FF2B5EF4-FFF2-40B4-BE49-F238E27FC236}">
                <a16:creationId xmlns:a16="http://schemas.microsoft.com/office/drawing/2014/main" id="{A9BCFCAD-73A7-1C21-41FC-3FBBC88C6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974" y="410503"/>
            <a:ext cx="8246494" cy="264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7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4340" y="627564"/>
            <a:ext cx="9555480" cy="1325563"/>
          </a:xfrm>
        </p:spPr>
        <p:txBody>
          <a:bodyPr>
            <a:normAutofit/>
          </a:bodyPr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 Focused Activity Plans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2931" y="1737361"/>
            <a:ext cx="8538210" cy="4618990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Format may vary but core content should include:</a:t>
            </a:r>
          </a:p>
          <a:p>
            <a:pPr marL="0" indent="0">
              <a:buNone/>
            </a:pP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 term goal</a:t>
            </a:r>
          </a:p>
          <a:p>
            <a:pPr lvl="1"/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Specific teaching target (4 elements)</a:t>
            </a:r>
          </a:p>
          <a:p>
            <a:pPr lvl="1"/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Resources required</a:t>
            </a:r>
          </a:p>
          <a:p>
            <a:pPr lvl="1"/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 for adults (what to say /do and  prompts to use / help to give to the child)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AA8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42" y="3012770"/>
            <a:ext cx="1462088" cy="8324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E63A33-8271-4DD0-9C48-789913D7C11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7768" y="136525"/>
            <a:ext cx="7474172" cy="1325563"/>
          </a:xfrm>
        </p:spPr>
        <p:txBody>
          <a:bodyPr>
            <a:normAutofit/>
          </a:bodyPr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8610" y="1188721"/>
            <a:ext cx="8107631" cy="5272308"/>
          </a:xfrm>
        </p:spPr>
        <p:txBody>
          <a:bodyPr anchor="ctr">
            <a:noAutofit/>
          </a:bodyPr>
          <a:lstStyle/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Recording and sharing our planned activities is helpful and gives clarity for providers, children and families. </a:t>
            </a:r>
          </a:p>
          <a:p>
            <a:pPr marL="109728" indent="0">
              <a:buNone/>
            </a:pP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Portage Model uses open ended and outcome focused activity plans, which can be useful for recording and sharing planned next steps with colleagues and families.  </a:t>
            </a:r>
          </a:p>
          <a:p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two types of plan are used flexibly according to the needs of the family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AA8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42" y="3012770"/>
            <a:ext cx="1462088" cy="8324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E63A33-8271-4DD0-9C48-789913D7C11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29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Callout 12"/>
          <p:cNvSpPr/>
          <p:nvPr/>
        </p:nvSpPr>
        <p:spPr>
          <a:xfrm>
            <a:off x="5638672" y="5360368"/>
            <a:ext cx="6008363" cy="1035822"/>
          </a:xfrm>
          <a:prstGeom prst="wedgeEllipseCallout">
            <a:avLst>
              <a:gd name="adj1" fmla="val -32998"/>
              <a:gd name="adj2" fmla="val -23503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practical, immediate, relevant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81663" y="2682952"/>
            <a:ext cx="4620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prstClr val="black"/>
                </a:solidFill>
              </a:rPr>
              <a:t>PORTAGE PRINCIPLES</a:t>
            </a:r>
          </a:p>
        </p:txBody>
      </p:sp>
      <p:sp>
        <p:nvSpPr>
          <p:cNvPr id="5" name="Oval Callout 4"/>
          <p:cNvSpPr/>
          <p:nvPr/>
        </p:nvSpPr>
        <p:spPr>
          <a:xfrm>
            <a:off x="655331" y="2226904"/>
            <a:ext cx="1824203" cy="1102378"/>
          </a:xfrm>
          <a:prstGeom prst="wedgeEllipseCallout">
            <a:avLst>
              <a:gd name="adj1" fmla="val 63038"/>
              <a:gd name="adj2" fmla="val 2538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small steps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655332" y="1052736"/>
            <a:ext cx="3616465" cy="1102378"/>
          </a:xfrm>
          <a:prstGeom prst="wedgeEllipseCallout">
            <a:avLst>
              <a:gd name="adj1" fmla="val 34746"/>
              <a:gd name="adj2" fmla="val 74101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celebrating success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2479533" y="332656"/>
            <a:ext cx="3520456" cy="720080"/>
          </a:xfrm>
          <a:prstGeom prst="wedgeEllipseCallout">
            <a:avLst>
              <a:gd name="adj1" fmla="val 24236"/>
              <a:gd name="adj2" fmla="val 174339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partnership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5257339" y="1411541"/>
            <a:ext cx="2709515" cy="952337"/>
          </a:xfrm>
          <a:prstGeom prst="wedgeEllipseCallout">
            <a:avLst>
              <a:gd name="adj1" fmla="val -19015"/>
              <a:gd name="adj2" fmla="val 9002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inclusion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7810352" y="538913"/>
            <a:ext cx="3648405" cy="1077843"/>
          </a:xfrm>
          <a:prstGeom prst="wedgeEllipseCallout">
            <a:avLst>
              <a:gd name="adj1" fmla="val -47126"/>
              <a:gd name="adj2" fmla="val 106046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generalising skills</a:t>
            </a:r>
          </a:p>
        </p:txBody>
      </p:sp>
      <p:sp>
        <p:nvSpPr>
          <p:cNvPr id="10" name="Oval Callout 9"/>
          <p:cNvSpPr/>
          <p:nvPr/>
        </p:nvSpPr>
        <p:spPr>
          <a:xfrm>
            <a:off x="8496267" y="1752479"/>
            <a:ext cx="3503712" cy="930472"/>
          </a:xfrm>
          <a:prstGeom prst="wedgeEllipseCallout">
            <a:avLst>
              <a:gd name="adj1" fmla="val -53412"/>
              <a:gd name="adj2" fmla="val 4187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celebrating diversity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9002800" y="3147406"/>
            <a:ext cx="2874745" cy="819798"/>
          </a:xfrm>
          <a:prstGeom prst="wedgeEllipseCallout">
            <a:avLst>
              <a:gd name="adj1" fmla="val -68010"/>
              <a:gd name="adj2" fmla="val -44629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enabling</a:t>
            </a:r>
          </a:p>
        </p:txBody>
      </p:sp>
      <p:sp>
        <p:nvSpPr>
          <p:cNvPr id="14" name="Oval Callout 13"/>
          <p:cNvSpPr/>
          <p:nvPr/>
        </p:nvSpPr>
        <p:spPr>
          <a:xfrm>
            <a:off x="4086492" y="3683273"/>
            <a:ext cx="3335016" cy="843952"/>
          </a:xfrm>
          <a:prstGeom prst="wedgeEllipseCallout">
            <a:avLst>
              <a:gd name="adj1" fmla="val 11335"/>
              <a:gd name="adj2" fmla="val -87310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supporting</a:t>
            </a:r>
          </a:p>
        </p:txBody>
      </p:sp>
      <p:sp>
        <p:nvSpPr>
          <p:cNvPr id="15" name="Oval Callout 14"/>
          <p:cNvSpPr/>
          <p:nvPr/>
        </p:nvSpPr>
        <p:spPr>
          <a:xfrm>
            <a:off x="239349" y="4527225"/>
            <a:ext cx="5760640" cy="1351054"/>
          </a:xfrm>
          <a:prstGeom prst="wedgeEllipseCallout">
            <a:avLst>
              <a:gd name="adj1" fmla="val 15163"/>
              <a:gd name="adj2" fmla="val -109476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whole child, family and community</a:t>
            </a:r>
          </a:p>
        </p:txBody>
      </p:sp>
      <p:sp>
        <p:nvSpPr>
          <p:cNvPr id="16" name="Oval Callout 15"/>
          <p:cNvSpPr/>
          <p:nvPr/>
        </p:nvSpPr>
        <p:spPr>
          <a:xfrm>
            <a:off x="130058" y="3554854"/>
            <a:ext cx="2874745" cy="819798"/>
          </a:xfrm>
          <a:prstGeom prst="wedgeEllipseCallout">
            <a:avLst>
              <a:gd name="adj1" fmla="val 86664"/>
              <a:gd name="adj2" fmla="val -83996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being positive</a:t>
            </a:r>
          </a:p>
        </p:txBody>
      </p:sp>
      <p:sp>
        <p:nvSpPr>
          <p:cNvPr id="12" name="Oval Callout 11"/>
          <p:cNvSpPr/>
          <p:nvPr/>
        </p:nvSpPr>
        <p:spPr>
          <a:xfrm>
            <a:off x="7186283" y="4267406"/>
            <a:ext cx="4896543" cy="819798"/>
          </a:xfrm>
          <a:prstGeom prst="wedgeEllipseCallout">
            <a:avLst>
              <a:gd name="adj1" fmla="val -41646"/>
              <a:gd name="adj2" fmla="val -158355"/>
            </a:avLst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</a:rPr>
              <a:t>looking forward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36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37570" cy="1325563"/>
          </a:xfrm>
        </p:spPr>
        <p:txBody>
          <a:bodyPr>
            <a:noAutofit/>
          </a:bodyPr>
          <a:lstStyle/>
          <a:p>
            <a:r>
              <a:rPr lang="en-GB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Examples of Planning, Recording &amp; Sharing Planned Activities:</a:t>
            </a:r>
            <a:br>
              <a:rPr lang="en-GB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Outcomes for Participants</a:t>
            </a:r>
          </a:p>
        </p:txBody>
      </p:sp>
      <p:graphicFrame>
        <p:nvGraphicFramePr>
          <p:cNvPr id="7" name="Content Placeholder 1">
            <a:extLst>
              <a:ext uri="{FF2B5EF4-FFF2-40B4-BE49-F238E27FC236}">
                <a16:creationId xmlns:a16="http://schemas.microsoft.com/office/drawing/2014/main" id="{614EA972-240A-855C-D0BC-CC1302154D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7954347"/>
              </p:ext>
            </p:extLst>
          </p:nvPr>
        </p:nvGraphicFramePr>
        <p:xfrm>
          <a:off x="838200" y="1877438"/>
          <a:ext cx="10515600" cy="4649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4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1" y="627564"/>
            <a:ext cx="8427720" cy="1325563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Examples of Planning, Recording &amp; Sharing:</a:t>
            </a:r>
            <a:br>
              <a:rPr lang="en-GB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5790" y="2085133"/>
            <a:ext cx="7970568" cy="4271217"/>
          </a:xfrm>
        </p:spPr>
        <p:txBody>
          <a:bodyPr anchor="ctr">
            <a:noAutofit/>
          </a:bodyPr>
          <a:lstStyle/>
          <a:p>
            <a:pPr marL="109728" indent="0">
              <a:spcBef>
                <a:spcPts val="1200"/>
              </a:spcBef>
              <a:buNone/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Participants will be able to:</a:t>
            </a:r>
          </a:p>
          <a:p>
            <a:pPr>
              <a:spcBef>
                <a:spcPts val="1200"/>
              </a:spcBef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 the difference between an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open-ended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 focused 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activity</a:t>
            </a:r>
          </a:p>
          <a:p>
            <a:pPr>
              <a:spcBef>
                <a:spcPts val="1200"/>
              </a:spcBef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 an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open-ended activity chart</a:t>
            </a:r>
          </a:p>
          <a:p>
            <a:pPr>
              <a:spcBef>
                <a:spcPts val="1200"/>
              </a:spcBef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 an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 focused activity chart</a:t>
            </a:r>
          </a:p>
          <a:p>
            <a:pPr>
              <a:spcBef>
                <a:spcPts val="1200"/>
              </a:spcBef>
            </a:pP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 one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advantage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GB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disadvantage</a:t>
            </a:r>
            <a:r>
              <a:rPr lang="en-GB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each.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AA8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42" y="3012770"/>
            <a:ext cx="1462088" cy="8324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41428" y="6356350"/>
            <a:ext cx="10123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E63A33-8271-4DD0-9C48-789913D7C11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45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0e7918-2d1a-4cbb-a249-96d9e6fc7ce3">
      <Terms xmlns="http://schemas.microsoft.com/office/infopath/2007/PartnerControls"/>
    </lcf76f155ced4ddcb4097134ff3c332f>
    <TaxCatchAll xmlns="e39bad00-0a81-459d-98ff-060fa3001cfe" xsi:nil="true"/>
    <Responsibility xmlns="2f0e7918-2d1a-4cbb-a249-96d9e6fc7ce3">
      <UserInfo>
        <DisplayName/>
        <AccountId xsi:nil="true"/>
        <AccountType/>
      </UserInfo>
    </Responsibility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8331117B5C614AB3084853513CD485" ma:contentTypeVersion="16" ma:contentTypeDescription="Create a new document." ma:contentTypeScope="" ma:versionID="48541348611d71b861e2d76bb2b5b36d">
  <xsd:schema xmlns:xsd="http://www.w3.org/2001/XMLSchema" xmlns:xs="http://www.w3.org/2001/XMLSchema" xmlns:p="http://schemas.microsoft.com/office/2006/metadata/properties" xmlns:ns2="2f0e7918-2d1a-4cbb-a249-96d9e6fc7ce3" xmlns:ns3="e39bad00-0a81-459d-98ff-060fa3001cfe" targetNamespace="http://schemas.microsoft.com/office/2006/metadata/properties" ma:root="true" ma:fieldsID="c34f99ea8e833bfd2c7a4217a31521b0" ns2:_="" ns3:_="">
    <xsd:import namespace="2f0e7918-2d1a-4cbb-a249-96d9e6fc7ce3"/>
    <xsd:import namespace="e39bad00-0a81-459d-98ff-060fa3001c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Responsibility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0e7918-2d1a-4cbb-a249-96d9e6fc7c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e94dd69-7f8e-4e91-9e08-58d8221f5f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Responsibility" ma:index="21" nillable="true" ma:displayName="Responsibility" ma:format="Dropdown" ma:list="UserInfo" ma:SharePointGroup="0" ma:internalName="Responsibilit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bad00-0a81-459d-98ff-060fa3001cf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8dac379-62ca-4452-a710-59b0c0c80ccd}" ma:internalName="TaxCatchAll" ma:showField="CatchAllData" ma:web="e39bad00-0a81-459d-98ff-060fa3001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EC2AB8-70EF-4C06-A847-527D62EB60B1}">
  <ds:schemaRefs>
    <ds:schemaRef ds:uri="http://schemas.microsoft.com/office/2006/metadata/properties"/>
    <ds:schemaRef ds:uri="http://schemas.microsoft.com/office/infopath/2007/PartnerControls"/>
    <ds:schemaRef ds:uri="85c43e82-4e01-4641-b686-4f01e95a1ec7"/>
    <ds:schemaRef ds:uri="6d530cca-4666-44c9-9217-0d45c071f526"/>
  </ds:schemaRefs>
</ds:datastoreItem>
</file>

<file path=customXml/itemProps2.xml><?xml version="1.0" encoding="utf-8"?>
<ds:datastoreItem xmlns:ds="http://schemas.openxmlformats.org/officeDocument/2006/customXml" ds:itemID="{93809BD6-7955-4BF2-8501-6CB2CC60EB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D9DF52-4CEB-4365-BC5C-288117C1BF2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6657</TotalTime>
  <Words>2080</Words>
  <Application>Microsoft Office PowerPoint</Application>
  <PresentationFormat>Widescreen</PresentationFormat>
  <Paragraphs>355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Comic Sans MS</vt:lpstr>
      <vt:lpstr>Symbol</vt:lpstr>
      <vt:lpstr>Tahoma</vt:lpstr>
      <vt:lpstr>Times New Roman</vt:lpstr>
      <vt:lpstr>Office Theme</vt:lpstr>
      <vt:lpstr>Planning, Recording and Sharing Children’s Targets</vt:lpstr>
      <vt:lpstr>Planning, Recording &amp; Sharing Children’s Targets. Outcomes for Participants</vt:lpstr>
      <vt:lpstr>Planning, Recording &amp; Sharing Children’s Targets  Objectives</vt:lpstr>
      <vt:lpstr>The Portage Model</vt:lpstr>
      <vt:lpstr>PowerPoint Presentation</vt:lpstr>
      <vt:lpstr>Types of Activity Plans Used in Portage</vt:lpstr>
      <vt:lpstr>The Portage Model</vt:lpstr>
      <vt:lpstr>Open Ended Activity Plans</vt:lpstr>
      <vt:lpstr>Using Open Ended Activity Plans</vt:lpstr>
      <vt:lpstr>Example of a Portage Open Ended  Activity Chart</vt:lpstr>
      <vt:lpstr>Example of a Portage Open Ended  Activity Chart</vt:lpstr>
      <vt:lpstr>PowerPoint Presentation</vt:lpstr>
      <vt:lpstr>Activity</vt:lpstr>
      <vt:lpstr>Outcome Focused Activity Plans</vt:lpstr>
      <vt:lpstr>Using Outcome Focused Activity Plans</vt:lpstr>
      <vt:lpstr>Portage Outcome Focused Activity Chart</vt:lpstr>
      <vt:lpstr>Portage Outcome Focused Activity Chart</vt:lpstr>
      <vt:lpstr>Outcome Focused Activity Plans</vt:lpstr>
      <vt:lpstr>Summary</vt:lpstr>
      <vt:lpstr>PowerPoint Presentation</vt:lpstr>
      <vt:lpstr>Examples of Planning, Recording &amp; Sharing Planned Activities: Outcomes for Participants</vt:lpstr>
      <vt:lpstr>Examples of Planning, Recording &amp; Sharing: Objectives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Cathryn</dc:creator>
  <cp:lastModifiedBy>NPA Office Manager</cp:lastModifiedBy>
  <cp:revision>372</cp:revision>
  <cp:lastPrinted>2023-01-09T11:15:27Z</cp:lastPrinted>
  <dcterms:created xsi:type="dcterms:W3CDTF">2015-09-14T10:24:35Z</dcterms:created>
  <dcterms:modified xsi:type="dcterms:W3CDTF">2023-07-25T09:54:29Z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0x010100538331117B5C614AB3084853513CD485</vt:lpwstr>
  </property>
  <property fmtid="{D5CDD505-2E9C-101B-9397-08002B2CF9AE}" pid="3" name="MediaServiceImageTags">
    <vt:lpwstr/>
  </property>
</Properties>
</file>